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72" r:id="rId4"/>
  </p:sldMasterIdLst>
  <p:notesMasterIdLst>
    <p:notesMasterId r:id="rId46"/>
  </p:notesMasterIdLst>
  <p:sldIdLst>
    <p:sldId id="256" r:id="rId5"/>
    <p:sldId id="257" r:id="rId6"/>
    <p:sldId id="259" r:id="rId7"/>
    <p:sldId id="843" r:id="rId8"/>
    <p:sldId id="846" r:id="rId9"/>
    <p:sldId id="847" r:id="rId10"/>
    <p:sldId id="848" r:id="rId11"/>
    <p:sldId id="849" r:id="rId12"/>
    <p:sldId id="850" r:id="rId13"/>
    <p:sldId id="851" r:id="rId14"/>
    <p:sldId id="852" r:id="rId15"/>
    <p:sldId id="853" r:id="rId16"/>
    <p:sldId id="854" r:id="rId17"/>
    <p:sldId id="855" r:id="rId18"/>
    <p:sldId id="856" r:id="rId19"/>
    <p:sldId id="858" r:id="rId20"/>
    <p:sldId id="361" r:id="rId21"/>
    <p:sldId id="857" r:id="rId22"/>
    <p:sldId id="859" r:id="rId23"/>
    <p:sldId id="860" r:id="rId24"/>
    <p:sldId id="861" r:id="rId25"/>
    <p:sldId id="862" r:id="rId26"/>
    <p:sldId id="863" r:id="rId27"/>
    <p:sldId id="864" r:id="rId28"/>
    <p:sldId id="865" r:id="rId29"/>
    <p:sldId id="866" r:id="rId30"/>
    <p:sldId id="867" r:id="rId31"/>
    <p:sldId id="868" r:id="rId32"/>
    <p:sldId id="869" r:id="rId33"/>
    <p:sldId id="870" r:id="rId34"/>
    <p:sldId id="872" r:id="rId35"/>
    <p:sldId id="874" r:id="rId36"/>
    <p:sldId id="876" r:id="rId37"/>
    <p:sldId id="871" r:id="rId38"/>
    <p:sldId id="873" r:id="rId39"/>
    <p:sldId id="875" r:id="rId40"/>
    <p:sldId id="877" r:id="rId41"/>
    <p:sldId id="878" r:id="rId42"/>
    <p:sldId id="879" r:id="rId43"/>
    <p:sldId id="880" r:id="rId44"/>
    <p:sldId id="258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4464" userDrawn="1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6600"/>
    <a:srgbClr val="FF99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FB95566-16BB-AD4A-85B8-6092E81F7D8C}" v="2662" dt="2025-10-27T21:08:55.73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219" autoAdjust="0"/>
    <p:restoredTop sz="84086" autoAdjust="0"/>
  </p:normalViewPr>
  <p:slideViewPr>
    <p:cSldViewPr snapToGrid="0">
      <p:cViewPr varScale="1">
        <p:scale>
          <a:sx n="126" d="100"/>
          <a:sy n="126" d="100"/>
        </p:scale>
        <p:origin x="1880" y="184"/>
      </p:cViewPr>
      <p:guideLst>
        <p:guide pos="4464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aron J Masino" userId="2136f450-c1a6-467a-901d-8891005589d6" providerId="ADAL" clId="{5A6D20E5-39A5-344B-A067-66D5E25E6555}"/>
    <pc:docChg chg="undo custSel addSld delSld modSld modMainMaster">
      <pc:chgData name="Aaron J Masino" userId="2136f450-c1a6-467a-901d-8891005589d6" providerId="ADAL" clId="{5A6D20E5-39A5-344B-A067-66D5E25E6555}" dt="2025-07-07T16:34:25.102" v="104" actId="20577"/>
      <pc:docMkLst>
        <pc:docMk/>
      </pc:docMkLst>
      <pc:sldChg chg="addSp delSp modSp">
        <pc:chgData name="Aaron J Masino" userId="2136f450-c1a6-467a-901d-8891005589d6" providerId="ADAL" clId="{5A6D20E5-39A5-344B-A067-66D5E25E6555}" dt="2025-06-19T12:04:09.988" v="83"/>
        <pc:sldMkLst>
          <pc:docMk/>
          <pc:sldMk cId="693114762" sldId="256"/>
        </pc:sldMkLst>
      </pc:sldChg>
      <pc:sldChg chg="modSp mod">
        <pc:chgData name="Aaron J Masino" userId="2136f450-c1a6-467a-901d-8891005589d6" providerId="ADAL" clId="{5A6D20E5-39A5-344B-A067-66D5E25E6555}" dt="2025-07-07T16:34:25.102" v="104" actId="20577"/>
        <pc:sldMkLst>
          <pc:docMk/>
          <pc:sldMk cId="756590563" sldId="257"/>
        </pc:sldMkLst>
      </pc:sldChg>
      <pc:sldChg chg="addSp modSp">
        <pc:chgData name="Aaron J Masino" userId="2136f450-c1a6-467a-901d-8891005589d6" providerId="ADAL" clId="{5A6D20E5-39A5-344B-A067-66D5E25E6555}" dt="2025-07-07T16:34:02.407" v="94"/>
        <pc:sldMkLst>
          <pc:docMk/>
          <pc:sldMk cId="596582550" sldId="258"/>
        </pc:sldMkLst>
      </pc:sldChg>
      <pc:sldChg chg="new del">
        <pc:chgData name="Aaron J Masino" userId="2136f450-c1a6-467a-901d-8891005589d6" providerId="ADAL" clId="{5A6D20E5-39A5-344B-A067-66D5E25E6555}" dt="2025-07-07T16:34:08.948" v="96" actId="680"/>
        <pc:sldMkLst>
          <pc:docMk/>
          <pc:sldMk cId="3697046743" sldId="259"/>
        </pc:sldMkLst>
      </pc:sldChg>
      <pc:sldMasterChg chg="addSp delSp modSp mod modSldLayout">
        <pc:chgData name="Aaron J Masino" userId="2136f450-c1a6-467a-901d-8891005589d6" providerId="ADAL" clId="{5A6D20E5-39A5-344B-A067-66D5E25E6555}" dt="2025-06-25T11:48:08.993" v="91" actId="179"/>
        <pc:sldMasterMkLst>
          <pc:docMk/>
          <pc:sldMasterMk cId="2924523013" sldId="2147483672"/>
        </pc:sldMasterMkLst>
        <pc:sldLayoutChg chg="addSp delSp modSp mod">
          <pc:chgData name="Aaron J Masino" userId="2136f450-c1a6-467a-901d-8891005589d6" providerId="ADAL" clId="{5A6D20E5-39A5-344B-A067-66D5E25E6555}" dt="2025-06-19T12:03:20.243" v="81"/>
          <pc:sldLayoutMkLst>
            <pc:docMk/>
            <pc:sldMasterMk cId="2924523013" sldId="2147483672"/>
            <pc:sldLayoutMk cId="1512114435" sldId="2147483673"/>
          </pc:sldLayoutMkLst>
        </pc:sldLayoutChg>
        <pc:sldLayoutChg chg="delSp modSp mod">
          <pc:chgData name="Aaron J Masino" userId="2136f450-c1a6-467a-901d-8891005589d6" providerId="ADAL" clId="{5A6D20E5-39A5-344B-A067-66D5E25E6555}" dt="2025-06-19T12:01:34.957" v="13" actId="1076"/>
          <pc:sldLayoutMkLst>
            <pc:docMk/>
            <pc:sldMasterMk cId="2924523013" sldId="2147483672"/>
            <pc:sldLayoutMk cId="3997437153" sldId="2147483678"/>
          </pc:sldLayoutMkLst>
        </pc:sldLayoutChg>
      </pc:sldMasterChg>
    </pc:docChg>
  </pc:docChgLst>
  <pc:docChgLst>
    <pc:chgData name="Aaron J Masino" userId="2136f450-c1a6-467a-901d-8891005589d6" providerId="ADAL" clId="{ACC460FB-EDC5-55C8-B349-F928A764A37C}"/>
    <pc:docChg chg="undo custSel addSld delSld modSld sldOrd modMainMaster">
      <pc:chgData name="Aaron J Masino" userId="2136f450-c1a6-467a-901d-8891005589d6" providerId="ADAL" clId="{ACC460FB-EDC5-55C8-B349-F928A764A37C}" dt="2025-10-27T21:08:55.737" v="9680" actId="20577"/>
      <pc:docMkLst>
        <pc:docMk/>
      </pc:docMkLst>
      <pc:sldChg chg="delSp modSp mod">
        <pc:chgData name="Aaron J Masino" userId="2136f450-c1a6-467a-901d-8891005589d6" providerId="ADAL" clId="{ACC460FB-EDC5-55C8-B349-F928A764A37C}" dt="2025-10-01T18:23:20.887" v="67" actId="20577"/>
        <pc:sldMkLst>
          <pc:docMk/>
          <pc:sldMk cId="693114762" sldId="256"/>
        </pc:sldMkLst>
        <pc:spChg chg="mod">
          <ac:chgData name="Aaron J Masino" userId="2136f450-c1a6-467a-901d-8891005589d6" providerId="ADAL" clId="{ACC460FB-EDC5-55C8-B349-F928A764A37C}" dt="2025-10-01T18:23:20.887" v="67" actId="20577"/>
          <ac:spMkLst>
            <pc:docMk/>
            <pc:sldMk cId="693114762" sldId="256"/>
            <ac:spMk id="4" creationId="{2EFBDD8D-7AE1-B0A3-8A18-699F1ACDEC5E}"/>
          </ac:spMkLst>
        </pc:spChg>
      </pc:sldChg>
      <pc:sldChg chg="modSp mod">
        <pc:chgData name="Aaron J Masino" userId="2136f450-c1a6-467a-901d-8891005589d6" providerId="ADAL" clId="{ACC460FB-EDC5-55C8-B349-F928A764A37C}" dt="2025-10-03T17:17:54.148" v="1718" actId="20577"/>
        <pc:sldMkLst>
          <pc:docMk/>
          <pc:sldMk cId="756590563" sldId="257"/>
        </pc:sldMkLst>
        <pc:spChg chg="mod">
          <ac:chgData name="Aaron J Masino" userId="2136f450-c1a6-467a-901d-8891005589d6" providerId="ADAL" clId="{ACC460FB-EDC5-55C8-B349-F928A764A37C}" dt="2025-10-03T17:17:54.148" v="1718" actId="20577"/>
          <ac:spMkLst>
            <pc:docMk/>
            <pc:sldMk cId="756590563" sldId="257"/>
            <ac:spMk id="3" creationId="{20EC2AD7-73CE-2F2B-A3D6-23464F280D9D}"/>
          </ac:spMkLst>
        </pc:spChg>
      </pc:sldChg>
      <pc:sldChg chg="modSp add mod">
        <pc:chgData name="Aaron J Masino" userId="2136f450-c1a6-467a-901d-8891005589d6" providerId="ADAL" clId="{ACC460FB-EDC5-55C8-B349-F928A764A37C}" dt="2025-10-01T21:55:08.489" v="73" actId="20577"/>
        <pc:sldMkLst>
          <pc:docMk/>
          <pc:sldMk cId="889100992" sldId="259"/>
        </pc:sldMkLst>
        <pc:spChg chg="mod">
          <ac:chgData name="Aaron J Masino" userId="2136f450-c1a6-467a-901d-8891005589d6" providerId="ADAL" clId="{ACC460FB-EDC5-55C8-B349-F928A764A37C}" dt="2025-10-01T21:55:08.489" v="73" actId="20577"/>
          <ac:spMkLst>
            <pc:docMk/>
            <pc:sldMk cId="889100992" sldId="259"/>
            <ac:spMk id="2" creationId="{8CF4ECEF-0BBC-E931-A377-F1A721BE5F81}"/>
          </ac:spMkLst>
        </pc:spChg>
      </pc:sldChg>
      <pc:sldChg chg="addSp delSp modSp add mod">
        <pc:chgData name="Aaron J Masino" userId="2136f450-c1a6-467a-901d-8891005589d6" providerId="ADAL" clId="{ACC460FB-EDC5-55C8-B349-F928A764A37C}" dt="2025-10-03T18:38:15.539" v="4989" actId="20577"/>
        <pc:sldMkLst>
          <pc:docMk/>
          <pc:sldMk cId="2846550085" sldId="361"/>
        </pc:sldMkLst>
        <pc:spChg chg="mod">
          <ac:chgData name="Aaron J Masino" userId="2136f450-c1a6-467a-901d-8891005589d6" providerId="ADAL" clId="{ACC460FB-EDC5-55C8-B349-F928A764A37C}" dt="2025-10-03T18:03:40.822" v="3720" actId="20577"/>
          <ac:spMkLst>
            <pc:docMk/>
            <pc:sldMk cId="2846550085" sldId="361"/>
            <ac:spMk id="2" creationId="{818EB5CA-22AA-E259-C9BB-A8FB225BB727}"/>
          </ac:spMkLst>
        </pc:spChg>
        <pc:spChg chg="mod">
          <ac:chgData name="Aaron J Masino" userId="2136f450-c1a6-467a-901d-8891005589d6" providerId="ADAL" clId="{ACC460FB-EDC5-55C8-B349-F928A764A37C}" dt="2025-10-03T18:38:15.539" v="4989" actId="20577"/>
          <ac:spMkLst>
            <pc:docMk/>
            <pc:sldMk cId="2846550085" sldId="361"/>
            <ac:spMk id="3" creationId="{C4581031-EC79-31A2-07F8-F2D748EF86E4}"/>
          </ac:spMkLst>
        </pc:spChg>
        <pc:spChg chg="topLvl">
          <ac:chgData name="Aaron J Masino" userId="2136f450-c1a6-467a-901d-8891005589d6" providerId="ADAL" clId="{ACC460FB-EDC5-55C8-B349-F928A764A37C}" dt="2025-10-03T18:05:01.876" v="3825" actId="164"/>
          <ac:spMkLst>
            <pc:docMk/>
            <pc:sldMk cId="2846550085" sldId="361"/>
            <ac:spMk id="4" creationId="{0CC244C4-FDB2-D6D0-79FE-9AFB84448AAD}"/>
          </ac:spMkLst>
        </pc:spChg>
        <pc:spChg chg="topLvl">
          <ac:chgData name="Aaron J Masino" userId="2136f450-c1a6-467a-901d-8891005589d6" providerId="ADAL" clId="{ACC460FB-EDC5-55C8-B349-F928A764A37C}" dt="2025-10-03T18:05:01.876" v="3825" actId="164"/>
          <ac:spMkLst>
            <pc:docMk/>
            <pc:sldMk cId="2846550085" sldId="361"/>
            <ac:spMk id="14" creationId="{04B14843-70B1-8135-A3F6-FBA0A406AFBB}"/>
          </ac:spMkLst>
        </pc:spChg>
        <pc:spChg chg="topLvl">
          <ac:chgData name="Aaron J Masino" userId="2136f450-c1a6-467a-901d-8891005589d6" providerId="ADAL" clId="{ACC460FB-EDC5-55C8-B349-F928A764A37C}" dt="2025-10-03T18:05:01.876" v="3825" actId="164"/>
          <ac:spMkLst>
            <pc:docMk/>
            <pc:sldMk cId="2846550085" sldId="361"/>
            <ac:spMk id="15" creationId="{437E8CB7-5780-8FF0-E7B0-FABE8EA366B7}"/>
          </ac:spMkLst>
        </pc:spChg>
        <pc:spChg chg="topLvl">
          <ac:chgData name="Aaron J Masino" userId="2136f450-c1a6-467a-901d-8891005589d6" providerId="ADAL" clId="{ACC460FB-EDC5-55C8-B349-F928A764A37C}" dt="2025-10-03T18:05:01.876" v="3825" actId="164"/>
          <ac:spMkLst>
            <pc:docMk/>
            <pc:sldMk cId="2846550085" sldId="361"/>
            <ac:spMk id="16" creationId="{A1DFF9BF-6769-DBCD-2FA9-E7B2CB4B7FBC}"/>
          </ac:spMkLst>
        </pc:spChg>
        <pc:spChg chg="topLvl">
          <ac:chgData name="Aaron J Masino" userId="2136f450-c1a6-467a-901d-8891005589d6" providerId="ADAL" clId="{ACC460FB-EDC5-55C8-B349-F928A764A37C}" dt="2025-10-03T18:05:01.876" v="3825" actId="164"/>
          <ac:spMkLst>
            <pc:docMk/>
            <pc:sldMk cId="2846550085" sldId="361"/>
            <ac:spMk id="21" creationId="{1F35257E-885D-7B02-D0BF-00E4CF08059C}"/>
          </ac:spMkLst>
        </pc:spChg>
        <pc:spChg chg="topLvl">
          <ac:chgData name="Aaron J Masino" userId="2136f450-c1a6-467a-901d-8891005589d6" providerId="ADAL" clId="{ACC460FB-EDC5-55C8-B349-F928A764A37C}" dt="2025-10-03T18:05:01.876" v="3825" actId="164"/>
          <ac:spMkLst>
            <pc:docMk/>
            <pc:sldMk cId="2846550085" sldId="361"/>
            <ac:spMk id="24" creationId="{D3EB1612-E1E8-DFF3-6506-DBFF1251C7EE}"/>
          </ac:spMkLst>
        </pc:spChg>
        <pc:grpChg chg="add mod">
          <ac:chgData name="Aaron J Masino" userId="2136f450-c1a6-467a-901d-8891005589d6" providerId="ADAL" clId="{ACC460FB-EDC5-55C8-B349-F928A764A37C}" dt="2025-10-03T18:05:13.940" v="3827" actId="1076"/>
          <ac:grpSpMkLst>
            <pc:docMk/>
            <pc:sldMk cId="2846550085" sldId="361"/>
            <ac:grpSpMk id="18" creationId="{354A00E8-A502-EA2E-FDD2-919C41104AF6}"/>
          </ac:grpSpMkLst>
        </pc:grpChg>
        <pc:cxnChg chg="topLvl">
          <ac:chgData name="Aaron J Masino" userId="2136f450-c1a6-467a-901d-8891005589d6" providerId="ADAL" clId="{ACC460FB-EDC5-55C8-B349-F928A764A37C}" dt="2025-10-03T18:05:01.876" v="3825" actId="164"/>
          <ac:cxnSpMkLst>
            <pc:docMk/>
            <pc:sldMk cId="2846550085" sldId="361"/>
            <ac:cxnSpMk id="19" creationId="{3DC45B26-DF56-7DF1-ADB6-0EBB3BA0CC87}"/>
          </ac:cxnSpMkLst>
        </pc:cxnChg>
      </pc:sldChg>
      <pc:sldChg chg="modSp add mod">
        <pc:chgData name="Aaron J Masino" userId="2136f450-c1a6-467a-901d-8891005589d6" providerId="ADAL" clId="{ACC460FB-EDC5-55C8-B349-F928A764A37C}" dt="2025-10-01T21:56:32.910" v="199" actId="1076"/>
        <pc:sldMkLst>
          <pc:docMk/>
          <pc:sldMk cId="3913042858" sldId="843"/>
        </pc:sldMkLst>
        <pc:spChg chg="mod">
          <ac:chgData name="Aaron J Masino" userId="2136f450-c1a6-467a-901d-8891005589d6" providerId="ADAL" clId="{ACC460FB-EDC5-55C8-B349-F928A764A37C}" dt="2025-10-01T21:55:44.590" v="122" actId="20577"/>
          <ac:spMkLst>
            <pc:docMk/>
            <pc:sldMk cId="3913042858" sldId="843"/>
            <ac:spMk id="2" creationId="{DDA379B6-DDBD-49F4-7E9E-A0E1C5BC97DC}"/>
          </ac:spMkLst>
        </pc:spChg>
        <pc:spChg chg="mod">
          <ac:chgData name="Aaron J Masino" userId="2136f450-c1a6-467a-901d-8891005589d6" providerId="ADAL" clId="{ACC460FB-EDC5-55C8-B349-F928A764A37C}" dt="2025-10-01T21:56:24.550" v="196" actId="313"/>
          <ac:spMkLst>
            <pc:docMk/>
            <pc:sldMk cId="3913042858" sldId="843"/>
            <ac:spMk id="3" creationId="{41479121-FF8C-23A2-B759-85B43D34CF7F}"/>
          </ac:spMkLst>
        </pc:spChg>
        <pc:picChg chg="mod">
          <ac:chgData name="Aaron J Masino" userId="2136f450-c1a6-467a-901d-8891005589d6" providerId="ADAL" clId="{ACC460FB-EDC5-55C8-B349-F928A764A37C}" dt="2025-10-01T21:56:32.910" v="199" actId="1076"/>
          <ac:picMkLst>
            <pc:docMk/>
            <pc:sldMk cId="3913042858" sldId="843"/>
            <ac:picMk id="4" creationId="{A9056434-B0B0-DAC0-6C3D-7281CFB61818}"/>
          </ac:picMkLst>
        </pc:picChg>
      </pc:sldChg>
      <pc:sldChg chg="modSp add del mod">
        <pc:chgData name="Aaron J Masino" userId="2136f450-c1a6-467a-901d-8891005589d6" providerId="ADAL" clId="{ACC460FB-EDC5-55C8-B349-F928A764A37C}" dt="2025-10-01T21:57:52.799" v="265" actId="2696"/>
        <pc:sldMkLst>
          <pc:docMk/>
          <pc:sldMk cId="3986427652" sldId="844"/>
        </pc:sldMkLst>
      </pc:sldChg>
      <pc:sldChg chg="modSp add">
        <pc:chgData name="Aaron J Masino" userId="2136f450-c1a6-467a-901d-8891005589d6" providerId="ADAL" clId="{ACC460FB-EDC5-55C8-B349-F928A764A37C}" dt="2025-10-01T21:57:50.290" v="264"/>
        <pc:sldMkLst>
          <pc:docMk/>
          <pc:sldMk cId="3805128235" sldId="846"/>
        </pc:sldMkLst>
        <pc:spChg chg="mod">
          <ac:chgData name="Aaron J Masino" userId="2136f450-c1a6-467a-901d-8891005589d6" providerId="ADAL" clId="{ACC460FB-EDC5-55C8-B349-F928A764A37C}" dt="2025-10-01T21:57:50.290" v="264"/>
          <ac:spMkLst>
            <pc:docMk/>
            <pc:sldMk cId="3805128235" sldId="846"/>
            <ac:spMk id="3" creationId="{A6273DC8-A955-1093-9FC0-5B21F9FACE60}"/>
          </ac:spMkLst>
        </pc:spChg>
      </pc:sldChg>
      <pc:sldChg chg="modSp add mod">
        <pc:chgData name="Aaron J Masino" userId="2136f450-c1a6-467a-901d-8891005589d6" providerId="ADAL" clId="{ACC460FB-EDC5-55C8-B349-F928A764A37C}" dt="2025-10-01T21:58:18.592" v="282" actId="20577"/>
        <pc:sldMkLst>
          <pc:docMk/>
          <pc:sldMk cId="3986191490" sldId="847"/>
        </pc:sldMkLst>
        <pc:spChg chg="mod">
          <ac:chgData name="Aaron J Masino" userId="2136f450-c1a6-467a-901d-8891005589d6" providerId="ADAL" clId="{ACC460FB-EDC5-55C8-B349-F928A764A37C}" dt="2025-10-01T21:58:18.592" v="282" actId="20577"/>
          <ac:spMkLst>
            <pc:docMk/>
            <pc:sldMk cId="3986191490" sldId="847"/>
            <ac:spMk id="2" creationId="{3685F4FC-10A1-0BBA-C59E-0DE4B689F858}"/>
          </ac:spMkLst>
        </pc:spChg>
      </pc:sldChg>
      <pc:sldChg chg="addSp modSp new mod">
        <pc:chgData name="Aaron J Masino" userId="2136f450-c1a6-467a-901d-8891005589d6" providerId="ADAL" clId="{ACC460FB-EDC5-55C8-B349-F928A764A37C}" dt="2025-10-01T22:04:42.509" v="738"/>
        <pc:sldMkLst>
          <pc:docMk/>
          <pc:sldMk cId="3889885101" sldId="848"/>
        </pc:sldMkLst>
        <pc:spChg chg="mod">
          <ac:chgData name="Aaron J Masino" userId="2136f450-c1a6-467a-901d-8891005589d6" providerId="ADAL" clId="{ACC460FB-EDC5-55C8-B349-F928A764A37C}" dt="2025-10-01T21:58:54.793" v="324" actId="20577"/>
          <ac:spMkLst>
            <pc:docMk/>
            <pc:sldMk cId="3889885101" sldId="848"/>
            <ac:spMk id="2" creationId="{6F44A0CB-EF89-7684-5911-78BC2C791396}"/>
          </ac:spMkLst>
        </pc:spChg>
        <pc:spChg chg="mod">
          <ac:chgData name="Aaron J Masino" userId="2136f450-c1a6-467a-901d-8891005589d6" providerId="ADAL" clId="{ACC460FB-EDC5-55C8-B349-F928A764A37C}" dt="2025-10-01T22:02:55.763" v="730" actId="207"/>
          <ac:spMkLst>
            <pc:docMk/>
            <pc:sldMk cId="3889885101" sldId="848"/>
            <ac:spMk id="3" creationId="{FD9F75F4-ED2E-B98E-DE93-DE6A1E648D99}"/>
          </ac:spMkLst>
        </pc:spChg>
        <pc:spChg chg="add mod">
          <ac:chgData name="Aaron J Masino" userId="2136f450-c1a6-467a-901d-8891005589d6" providerId="ADAL" clId="{ACC460FB-EDC5-55C8-B349-F928A764A37C}" dt="2025-10-01T22:04:42.509" v="738"/>
          <ac:spMkLst>
            <pc:docMk/>
            <pc:sldMk cId="3889885101" sldId="848"/>
            <ac:spMk id="5" creationId="{9266029D-6114-25CE-249F-7ECC538B62DD}"/>
          </ac:spMkLst>
        </pc:spChg>
        <pc:picChg chg="add mod">
          <ac:chgData name="Aaron J Masino" userId="2136f450-c1a6-467a-901d-8891005589d6" providerId="ADAL" clId="{ACC460FB-EDC5-55C8-B349-F928A764A37C}" dt="2025-10-01T22:01:10.185" v="590" actId="1076"/>
          <ac:picMkLst>
            <pc:docMk/>
            <pc:sldMk cId="3889885101" sldId="848"/>
            <ac:picMk id="4" creationId="{1CF87D21-FFDC-BADC-B2B3-7FE5836DA9E5}"/>
          </ac:picMkLst>
        </pc:picChg>
      </pc:sldChg>
      <pc:sldChg chg="addSp modSp new mod">
        <pc:chgData name="Aaron J Masino" userId="2136f450-c1a6-467a-901d-8891005589d6" providerId="ADAL" clId="{ACC460FB-EDC5-55C8-B349-F928A764A37C}" dt="2025-10-01T22:04:40.944" v="737"/>
        <pc:sldMkLst>
          <pc:docMk/>
          <pc:sldMk cId="733419139" sldId="849"/>
        </pc:sldMkLst>
        <pc:spChg chg="mod">
          <ac:chgData name="Aaron J Masino" userId="2136f450-c1a6-467a-901d-8891005589d6" providerId="ADAL" clId="{ACC460FB-EDC5-55C8-B349-F928A764A37C}" dt="2025-10-01T22:04:31.009" v="736" actId="20577"/>
          <ac:spMkLst>
            <pc:docMk/>
            <pc:sldMk cId="733419139" sldId="849"/>
            <ac:spMk id="2" creationId="{AA65CE01-6FBB-5F0C-44AF-720E1FE7A068}"/>
          </ac:spMkLst>
        </pc:spChg>
        <pc:spChg chg="mod">
          <ac:chgData name="Aaron J Masino" userId="2136f450-c1a6-467a-901d-8891005589d6" providerId="ADAL" clId="{ACC460FB-EDC5-55C8-B349-F928A764A37C}" dt="2025-10-01T22:03:08.196" v="731" actId="14100"/>
          <ac:spMkLst>
            <pc:docMk/>
            <pc:sldMk cId="733419139" sldId="849"/>
            <ac:spMk id="3" creationId="{158C61BD-5FAA-8CA6-BDB7-0607A57A0A0E}"/>
          </ac:spMkLst>
        </pc:spChg>
        <pc:spChg chg="add mod">
          <ac:chgData name="Aaron J Masino" userId="2136f450-c1a6-467a-901d-8891005589d6" providerId="ADAL" clId="{ACC460FB-EDC5-55C8-B349-F928A764A37C}" dt="2025-10-01T22:04:40.944" v="737"/>
          <ac:spMkLst>
            <pc:docMk/>
            <pc:sldMk cId="733419139" sldId="849"/>
            <ac:spMk id="5" creationId="{B7997F64-E045-CD2F-94D6-8049DCDACC98}"/>
          </ac:spMkLst>
        </pc:spChg>
        <pc:picChg chg="add mod">
          <ac:chgData name="Aaron J Masino" userId="2136f450-c1a6-467a-901d-8891005589d6" providerId="ADAL" clId="{ACC460FB-EDC5-55C8-B349-F928A764A37C}" dt="2025-10-01T22:03:40.579" v="734" actId="1076"/>
          <ac:picMkLst>
            <pc:docMk/>
            <pc:sldMk cId="733419139" sldId="849"/>
            <ac:picMk id="4" creationId="{C53D0219-9E29-ADAE-8345-B588D21D58F5}"/>
          </ac:picMkLst>
        </pc:picChg>
      </pc:sldChg>
      <pc:sldChg chg="addSp modSp new mod">
        <pc:chgData name="Aaron J Masino" userId="2136f450-c1a6-467a-901d-8891005589d6" providerId="ADAL" clId="{ACC460FB-EDC5-55C8-B349-F928A764A37C}" dt="2025-10-01T22:07:54.738" v="911" actId="5793"/>
        <pc:sldMkLst>
          <pc:docMk/>
          <pc:sldMk cId="1594857652" sldId="850"/>
        </pc:sldMkLst>
        <pc:spChg chg="mod">
          <ac:chgData name="Aaron J Masino" userId="2136f450-c1a6-467a-901d-8891005589d6" providerId="ADAL" clId="{ACC460FB-EDC5-55C8-B349-F928A764A37C}" dt="2025-10-01T22:05:00.811" v="780" actId="20577"/>
          <ac:spMkLst>
            <pc:docMk/>
            <pc:sldMk cId="1594857652" sldId="850"/>
            <ac:spMk id="2" creationId="{FF278BAD-02E3-7E47-95BA-AFC0990DADB3}"/>
          </ac:spMkLst>
        </pc:spChg>
        <pc:spChg chg="mod">
          <ac:chgData name="Aaron J Masino" userId="2136f450-c1a6-467a-901d-8891005589d6" providerId="ADAL" clId="{ACC460FB-EDC5-55C8-B349-F928A764A37C}" dt="2025-10-01T22:07:54.738" v="911" actId="5793"/>
          <ac:spMkLst>
            <pc:docMk/>
            <pc:sldMk cId="1594857652" sldId="850"/>
            <ac:spMk id="3" creationId="{830391A6-639F-D4C5-5864-42142095D4B6}"/>
          </ac:spMkLst>
        </pc:spChg>
        <pc:spChg chg="add mod">
          <ac:chgData name="Aaron J Masino" userId="2136f450-c1a6-467a-901d-8891005589d6" providerId="ADAL" clId="{ACC460FB-EDC5-55C8-B349-F928A764A37C}" dt="2025-10-01T22:06:23.864" v="789" actId="2085"/>
          <ac:spMkLst>
            <pc:docMk/>
            <pc:sldMk cId="1594857652" sldId="850"/>
            <ac:spMk id="6" creationId="{882D5F5C-1115-4022-A653-99A9BEC27860}"/>
          </ac:spMkLst>
        </pc:spChg>
        <pc:spChg chg="add mod">
          <ac:chgData name="Aaron J Masino" userId="2136f450-c1a6-467a-901d-8891005589d6" providerId="ADAL" clId="{ACC460FB-EDC5-55C8-B349-F928A764A37C}" dt="2025-10-01T22:06:36.479" v="791" actId="1076"/>
          <ac:spMkLst>
            <pc:docMk/>
            <pc:sldMk cId="1594857652" sldId="850"/>
            <ac:spMk id="7" creationId="{5593055C-D6C4-BAAD-885A-86FDB5333D4A}"/>
          </ac:spMkLst>
        </pc:spChg>
        <pc:grpChg chg="add">
          <ac:chgData name="Aaron J Masino" userId="2136f450-c1a6-467a-901d-8891005589d6" providerId="ADAL" clId="{ACC460FB-EDC5-55C8-B349-F928A764A37C}" dt="2025-10-01T22:06:49.932" v="792" actId="164"/>
          <ac:grpSpMkLst>
            <pc:docMk/>
            <pc:sldMk cId="1594857652" sldId="850"/>
            <ac:grpSpMk id="8" creationId="{DDC34374-B325-E327-ACDC-36CBBF0DD550}"/>
          </ac:grpSpMkLst>
        </pc:grpChg>
        <pc:picChg chg="add mod">
          <ac:chgData name="Aaron J Masino" userId="2136f450-c1a6-467a-901d-8891005589d6" providerId="ADAL" clId="{ACC460FB-EDC5-55C8-B349-F928A764A37C}" dt="2025-10-01T22:05:36.938" v="782" actId="1076"/>
          <ac:picMkLst>
            <pc:docMk/>
            <pc:sldMk cId="1594857652" sldId="850"/>
            <ac:picMk id="4" creationId="{97177C78-4332-5E12-67A5-623474D27784}"/>
          </ac:picMkLst>
        </pc:picChg>
        <pc:picChg chg="add mod">
          <ac:chgData name="Aaron J Masino" userId="2136f450-c1a6-467a-901d-8891005589d6" providerId="ADAL" clId="{ACC460FB-EDC5-55C8-B349-F928A764A37C}" dt="2025-10-01T22:06:08.290" v="785" actId="1076"/>
          <ac:picMkLst>
            <pc:docMk/>
            <pc:sldMk cId="1594857652" sldId="850"/>
            <ac:picMk id="5" creationId="{266902B9-0704-3E18-F1BD-9E72C4BA8D29}"/>
          </ac:picMkLst>
        </pc:picChg>
      </pc:sldChg>
      <pc:sldChg chg="modSp new mod">
        <pc:chgData name="Aaron J Masino" userId="2136f450-c1a6-467a-901d-8891005589d6" providerId="ADAL" clId="{ACC460FB-EDC5-55C8-B349-F928A764A37C}" dt="2025-10-01T22:20:01.905" v="1075" actId="20577"/>
        <pc:sldMkLst>
          <pc:docMk/>
          <pc:sldMk cId="3242383369" sldId="851"/>
        </pc:sldMkLst>
        <pc:spChg chg="mod">
          <ac:chgData name="Aaron J Masino" userId="2136f450-c1a6-467a-901d-8891005589d6" providerId="ADAL" clId="{ACC460FB-EDC5-55C8-B349-F928A764A37C}" dt="2025-10-01T22:10:14.081" v="934" actId="20577"/>
          <ac:spMkLst>
            <pc:docMk/>
            <pc:sldMk cId="3242383369" sldId="851"/>
            <ac:spMk id="2" creationId="{F913A519-279E-00B0-BE1D-D01D14A30560}"/>
          </ac:spMkLst>
        </pc:spChg>
        <pc:spChg chg="mod">
          <ac:chgData name="Aaron J Masino" userId="2136f450-c1a6-467a-901d-8891005589d6" providerId="ADAL" clId="{ACC460FB-EDC5-55C8-B349-F928A764A37C}" dt="2025-10-01T22:20:01.905" v="1075" actId="20577"/>
          <ac:spMkLst>
            <pc:docMk/>
            <pc:sldMk cId="3242383369" sldId="851"/>
            <ac:spMk id="3" creationId="{74A0E6ED-9E77-8FEC-2F4B-8E9B98300EC4}"/>
          </ac:spMkLst>
        </pc:spChg>
      </pc:sldChg>
      <pc:sldChg chg="modSp add mod">
        <pc:chgData name="Aaron J Masino" userId="2136f450-c1a6-467a-901d-8891005589d6" providerId="ADAL" clId="{ACC460FB-EDC5-55C8-B349-F928A764A37C}" dt="2025-10-03T17:17:19.714" v="1689" actId="20577"/>
        <pc:sldMkLst>
          <pc:docMk/>
          <pc:sldMk cId="2243552395" sldId="852"/>
        </pc:sldMkLst>
        <pc:spChg chg="mod">
          <ac:chgData name="Aaron J Masino" userId="2136f450-c1a6-467a-901d-8891005589d6" providerId="ADAL" clId="{ACC460FB-EDC5-55C8-B349-F928A764A37C}" dt="2025-10-01T22:20:36.351" v="1126" actId="313"/>
          <ac:spMkLst>
            <pc:docMk/>
            <pc:sldMk cId="2243552395" sldId="852"/>
            <ac:spMk id="2" creationId="{D0165B67-09CE-75F4-98C6-1C88A974A66B}"/>
          </ac:spMkLst>
        </pc:spChg>
        <pc:spChg chg="mod">
          <ac:chgData name="Aaron J Masino" userId="2136f450-c1a6-467a-901d-8891005589d6" providerId="ADAL" clId="{ACC460FB-EDC5-55C8-B349-F928A764A37C}" dt="2025-10-03T17:17:19.714" v="1689" actId="20577"/>
          <ac:spMkLst>
            <pc:docMk/>
            <pc:sldMk cId="2243552395" sldId="852"/>
            <ac:spMk id="3" creationId="{CB8BC84C-E06A-2688-D236-D58F9AA6030F}"/>
          </ac:spMkLst>
        </pc:spChg>
      </pc:sldChg>
      <pc:sldChg chg="addSp modSp new mod">
        <pc:chgData name="Aaron J Masino" userId="2136f450-c1a6-467a-901d-8891005589d6" providerId="ADAL" clId="{ACC460FB-EDC5-55C8-B349-F928A764A37C}" dt="2025-10-01T22:24:46.258" v="1367" actId="1076"/>
        <pc:sldMkLst>
          <pc:docMk/>
          <pc:sldMk cId="2606060642" sldId="853"/>
        </pc:sldMkLst>
        <pc:spChg chg="mod">
          <ac:chgData name="Aaron J Masino" userId="2136f450-c1a6-467a-901d-8891005589d6" providerId="ADAL" clId="{ACC460FB-EDC5-55C8-B349-F928A764A37C}" dt="2025-10-01T22:23:42.686" v="1229" actId="20577"/>
          <ac:spMkLst>
            <pc:docMk/>
            <pc:sldMk cId="2606060642" sldId="853"/>
            <ac:spMk id="2" creationId="{C4F87A30-6B10-A768-7800-E568C2726E3C}"/>
          </ac:spMkLst>
        </pc:spChg>
        <pc:spChg chg="mod">
          <ac:chgData name="Aaron J Masino" userId="2136f450-c1a6-467a-901d-8891005589d6" providerId="ADAL" clId="{ACC460FB-EDC5-55C8-B349-F928A764A37C}" dt="2025-10-01T22:24:20.782" v="1364" actId="14100"/>
          <ac:spMkLst>
            <pc:docMk/>
            <pc:sldMk cId="2606060642" sldId="853"/>
            <ac:spMk id="3" creationId="{A0094AB6-D2E7-6BDB-143A-305CE4BC527D}"/>
          </ac:spMkLst>
        </pc:spChg>
        <pc:picChg chg="add mod">
          <ac:chgData name="Aaron J Masino" userId="2136f450-c1a6-467a-901d-8891005589d6" providerId="ADAL" clId="{ACC460FB-EDC5-55C8-B349-F928A764A37C}" dt="2025-10-01T22:24:46.258" v="1367" actId="1076"/>
          <ac:picMkLst>
            <pc:docMk/>
            <pc:sldMk cId="2606060642" sldId="853"/>
            <ac:picMk id="4" creationId="{C20AF51D-6C0C-1D28-D588-68EAD7C36F23}"/>
          </ac:picMkLst>
        </pc:picChg>
      </pc:sldChg>
      <pc:sldChg chg="addSp modSp new mod">
        <pc:chgData name="Aaron J Masino" userId="2136f450-c1a6-467a-901d-8891005589d6" providerId="ADAL" clId="{ACC460FB-EDC5-55C8-B349-F928A764A37C}" dt="2025-10-01T22:27:06.113" v="1642"/>
        <pc:sldMkLst>
          <pc:docMk/>
          <pc:sldMk cId="4018643959" sldId="854"/>
        </pc:sldMkLst>
        <pc:spChg chg="mod">
          <ac:chgData name="Aaron J Masino" userId="2136f450-c1a6-467a-901d-8891005589d6" providerId="ADAL" clId="{ACC460FB-EDC5-55C8-B349-F928A764A37C}" dt="2025-10-01T22:25:22.668" v="1427" actId="20577"/>
          <ac:spMkLst>
            <pc:docMk/>
            <pc:sldMk cId="4018643959" sldId="854"/>
            <ac:spMk id="2" creationId="{919B7FB8-10C2-7293-9000-9447754A6442}"/>
          </ac:spMkLst>
        </pc:spChg>
        <pc:spChg chg="mod">
          <ac:chgData name="Aaron J Masino" userId="2136f450-c1a6-467a-901d-8891005589d6" providerId="ADAL" clId="{ACC460FB-EDC5-55C8-B349-F928A764A37C}" dt="2025-10-01T22:26:34.436" v="1639" actId="14100"/>
          <ac:spMkLst>
            <pc:docMk/>
            <pc:sldMk cId="4018643959" sldId="854"/>
            <ac:spMk id="3" creationId="{DD042928-2241-128B-6923-3898255FBB66}"/>
          </ac:spMkLst>
        </pc:spChg>
        <pc:spChg chg="add mod">
          <ac:chgData name="Aaron J Masino" userId="2136f450-c1a6-467a-901d-8891005589d6" providerId="ADAL" clId="{ACC460FB-EDC5-55C8-B349-F928A764A37C}" dt="2025-10-01T22:27:06.113" v="1642"/>
          <ac:spMkLst>
            <pc:docMk/>
            <pc:sldMk cId="4018643959" sldId="854"/>
            <ac:spMk id="5" creationId="{62DA065F-7BD0-BE64-276F-EA72DC38B332}"/>
          </ac:spMkLst>
        </pc:spChg>
        <pc:picChg chg="add mod">
          <ac:chgData name="Aaron J Masino" userId="2136f450-c1a6-467a-901d-8891005589d6" providerId="ADAL" clId="{ACC460FB-EDC5-55C8-B349-F928A764A37C}" dt="2025-10-01T22:26:51.735" v="1641" actId="1076"/>
          <ac:picMkLst>
            <pc:docMk/>
            <pc:sldMk cId="4018643959" sldId="854"/>
            <ac:picMk id="4" creationId="{3766C284-8FA7-8717-D15C-FA1DABB05ED1}"/>
          </ac:picMkLst>
        </pc:picChg>
      </pc:sldChg>
      <pc:sldChg chg="modSp add mod">
        <pc:chgData name="Aaron J Masino" userId="2136f450-c1a6-467a-901d-8891005589d6" providerId="ADAL" clId="{ACC460FB-EDC5-55C8-B349-F928A764A37C}" dt="2025-10-01T22:27:30.906" v="1665" actId="20577"/>
        <pc:sldMkLst>
          <pc:docMk/>
          <pc:sldMk cId="831486462" sldId="855"/>
        </pc:sldMkLst>
        <pc:spChg chg="mod">
          <ac:chgData name="Aaron J Masino" userId="2136f450-c1a6-467a-901d-8891005589d6" providerId="ADAL" clId="{ACC460FB-EDC5-55C8-B349-F928A764A37C}" dt="2025-10-01T22:27:30.906" v="1665" actId="20577"/>
          <ac:spMkLst>
            <pc:docMk/>
            <pc:sldMk cId="831486462" sldId="855"/>
            <ac:spMk id="2" creationId="{EAAC7D14-FD21-7BAD-67E9-7192A11FCD96}"/>
          </ac:spMkLst>
        </pc:spChg>
      </pc:sldChg>
      <pc:sldChg chg="addSp delSp modSp new mod">
        <pc:chgData name="Aaron J Masino" userId="2136f450-c1a6-467a-901d-8891005589d6" providerId="ADAL" clId="{ACC460FB-EDC5-55C8-B349-F928A764A37C}" dt="2025-10-03T17:41:35.162" v="3095" actId="207"/>
        <pc:sldMkLst>
          <pc:docMk/>
          <pc:sldMk cId="407550483" sldId="856"/>
        </pc:sldMkLst>
        <pc:spChg chg="mod">
          <ac:chgData name="Aaron J Masino" userId="2136f450-c1a6-467a-901d-8891005589d6" providerId="ADAL" clId="{ACC460FB-EDC5-55C8-B349-F928A764A37C}" dt="2025-10-03T17:19:04.284" v="1759" actId="20577"/>
          <ac:spMkLst>
            <pc:docMk/>
            <pc:sldMk cId="407550483" sldId="856"/>
            <ac:spMk id="2" creationId="{B3DA3725-3E00-96BB-E364-ABC710EA4963}"/>
          </ac:spMkLst>
        </pc:spChg>
        <pc:spChg chg="mod">
          <ac:chgData name="Aaron J Masino" userId="2136f450-c1a6-467a-901d-8891005589d6" providerId="ADAL" clId="{ACC460FB-EDC5-55C8-B349-F928A764A37C}" dt="2025-10-03T17:41:35.162" v="3095" actId="207"/>
          <ac:spMkLst>
            <pc:docMk/>
            <pc:sldMk cId="407550483" sldId="856"/>
            <ac:spMk id="3" creationId="{C6571FCC-B23E-D8CF-35A0-9B72B77D2087}"/>
          </ac:spMkLst>
        </pc:spChg>
        <pc:spChg chg="add mod">
          <ac:chgData name="Aaron J Masino" userId="2136f450-c1a6-467a-901d-8891005589d6" providerId="ADAL" clId="{ACC460FB-EDC5-55C8-B349-F928A764A37C}" dt="2025-10-03T17:26:37.671" v="2236"/>
          <ac:spMkLst>
            <pc:docMk/>
            <pc:sldMk cId="407550483" sldId="856"/>
            <ac:spMk id="9" creationId="{991F1E1D-7F3A-AE6D-09CF-8166F29F4653}"/>
          </ac:spMkLst>
        </pc:spChg>
        <pc:picChg chg="add mod">
          <ac:chgData name="Aaron J Masino" userId="2136f450-c1a6-467a-901d-8891005589d6" providerId="ADAL" clId="{ACC460FB-EDC5-55C8-B349-F928A764A37C}" dt="2025-10-03T17:26:32.555" v="2235" actId="1076"/>
          <ac:picMkLst>
            <pc:docMk/>
            <pc:sldMk cId="407550483" sldId="856"/>
            <ac:picMk id="8" creationId="{D352EB63-37E0-3B68-40BE-C6F4B81D7955}"/>
          </ac:picMkLst>
        </pc:picChg>
      </pc:sldChg>
      <pc:sldChg chg="delSp modSp add mod ord">
        <pc:chgData name="Aaron J Masino" userId="2136f450-c1a6-467a-901d-8891005589d6" providerId="ADAL" clId="{ACC460FB-EDC5-55C8-B349-F928A764A37C}" dt="2025-10-23T13:31:02.584" v="9597" actId="20577"/>
        <pc:sldMkLst>
          <pc:docMk/>
          <pc:sldMk cId="690801574" sldId="857"/>
        </pc:sldMkLst>
        <pc:spChg chg="mod">
          <ac:chgData name="Aaron J Masino" userId="2136f450-c1a6-467a-901d-8891005589d6" providerId="ADAL" clId="{ACC460FB-EDC5-55C8-B349-F928A764A37C}" dt="2025-10-23T13:31:02.584" v="9597" actId="20577"/>
          <ac:spMkLst>
            <pc:docMk/>
            <pc:sldMk cId="690801574" sldId="857"/>
            <ac:spMk id="3" creationId="{292ECC0F-9A33-AE4F-FBDC-86EE1B377949}"/>
          </ac:spMkLst>
        </pc:spChg>
      </pc:sldChg>
      <pc:sldChg chg="modSp add mod">
        <pc:chgData name="Aaron J Masino" userId="2136f450-c1a6-467a-901d-8891005589d6" providerId="ADAL" clId="{ACC460FB-EDC5-55C8-B349-F928A764A37C}" dt="2025-10-03T17:42:20.450" v="3101" actId="114"/>
        <pc:sldMkLst>
          <pc:docMk/>
          <pc:sldMk cId="1738579063" sldId="858"/>
        </pc:sldMkLst>
        <pc:spChg chg="mod">
          <ac:chgData name="Aaron J Masino" userId="2136f450-c1a6-467a-901d-8891005589d6" providerId="ADAL" clId="{ACC460FB-EDC5-55C8-B349-F928A764A37C}" dt="2025-10-03T17:42:20.450" v="3101" actId="114"/>
          <ac:spMkLst>
            <pc:docMk/>
            <pc:sldMk cId="1738579063" sldId="858"/>
            <ac:spMk id="3" creationId="{1C108EFF-62EA-6077-2235-9DE32FE3F76E}"/>
          </ac:spMkLst>
        </pc:spChg>
      </pc:sldChg>
      <pc:sldChg chg="modSp add mod">
        <pc:chgData name="Aaron J Masino" userId="2136f450-c1a6-467a-901d-8891005589d6" providerId="ADAL" clId="{ACC460FB-EDC5-55C8-B349-F928A764A37C}" dt="2025-10-03T18:07:15.857" v="3888" actId="20577"/>
        <pc:sldMkLst>
          <pc:docMk/>
          <pc:sldMk cId="1378972689" sldId="859"/>
        </pc:sldMkLst>
        <pc:spChg chg="mod">
          <ac:chgData name="Aaron J Masino" userId="2136f450-c1a6-467a-901d-8891005589d6" providerId="ADAL" clId="{ACC460FB-EDC5-55C8-B349-F928A764A37C}" dt="2025-10-03T18:07:15.857" v="3888" actId="20577"/>
          <ac:spMkLst>
            <pc:docMk/>
            <pc:sldMk cId="1378972689" sldId="859"/>
            <ac:spMk id="2" creationId="{4D82047B-E010-8030-F7C2-0FF7CE070698}"/>
          </ac:spMkLst>
        </pc:spChg>
      </pc:sldChg>
      <pc:sldChg chg="addSp modSp new mod">
        <pc:chgData name="Aaron J Masino" userId="2136f450-c1a6-467a-901d-8891005589d6" providerId="ADAL" clId="{ACC460FB-EDC5-55C8-B349-F928A764A37C}" dt="2025-10-07T21:07:00.793" v="9528"/>
        <pc:sldMkLst>
          <pc:docMk/>
          <pc:sldMk cId="911010603" sldId="860"/>
        </pc:sldMkLst>
        <pc:spChg chg="mod">
          <ac:chgData name="Aaron J Masino" userId="2136f450-c1a6-467a-901d-8891005589d6" providerId="ADAL" clId="{ACC460FB-EDC5-55C8-B349-F928A764A37C}" dt="2025-10-03T18:07:07.665" v="3876" actId="20577"/>
          <ac:spMkLst>
            <pc:docMk/>
            <pc:sldMk cId="911010603" sldId="860"/>
            <ac:spMk id="2" creationId="{33F1899A-C95D-7416-4A68-F249F33EBC69}"/>
          </ac:spMkLst>
        </pc:spChg>
        <pc:spChg chg="mod">
          <ac:chgData name="Aaron J Masino" userId="2136f450-c1a6-467a-901d-8891005589d6" providerId="ADAL" clId="{ACC460FB-EDC5-55C8-B349-F928A764A37C}" dt="2025-10-03T18:40:44.174" v="5135" actId="20577"/>
          <ac:spMkLst>
            <pc:docMk/>
            <pc:sldMk cId="911010603" sldId="860"/>
            <ac:spMk id="3" creationId="{4CC01C16-056E-EF8A-16BE-A650E4DEEFFF}"/>
          </ac:spMkLst>
        </pc:spChg>
        <pc:spChg chg="add mod">
          <ac:chgData name="Aaron J Masino" userId="2136f450-c1a6-467a-901d-8891005589d6" providerId="ADAL" clId="{ACC460FB-EDC5-55C8-B349-F928A764A37C}" dt="2025-10-07T21:06:58.195" v="9526"/>
          <ac:spMkLst>
            <pc:docMk/>
            <pc:sldMk cId="911010603" sldId="860"/>
            <ac:spMk id="5" creationId="{A723A5EB-2201-62E7-41B6-B15A3943FBF5}"/>
          </ac:spMkLst>
        </pc:spChg>
        <pc:picChg chg="add mod">
          <ac:chgData name="Aaron J Masino" userId="2136f450-c1a6-467a-901d-8891005589d6" providerId="ADAL" clId="{ACC460FB-EDC5-55C8-B349-F928A764A37C}" dt="2025-10-03T18:39:55.677" v="4995" actId="1076"/>
          <ac:picMkLst>
            <pc:docMk/>
            <pc:sldMk cId="911010603" sldId="860"/>
            <ac:picMk id="4" creationId="{E1A9669B-E539-4FF6-4FA1-18D4E811F377}"/>
          </ac:picMkLst>
        </pc:picChg>
      </pc:sldChg>
      <pc:sldChg chg="add del">
        <pc:chgData name="Aaron J Masino" userId="2136f450-c1a6-467a-901d-8891005589d6" providerId="ADAL" clId="{ACC460FB-EDC5-55C8-B349-F928A764A37C}" dt="2025-10-03T18:09:06.464" v="3992" actId="2696"/>
        <pc:sldMkLst>
          <pc:docMk/>
          <pc:sldMk cId="1626785167" sldId="861"/>
        </pc:sldMkLst>
      </pc:sldChg>
      <pc:sldChg chg="addSp delSp modSp new mod">
        <pc:chgData name="Aaron J Masino" userId="2136f450-c1a6-467a-901d-8891005589d6" providerId="ADAL" clId="{ACC460FB-EDC5-55C8-B349-F928A764A37C}" dt="2025-10-03T18:16:57.157" v="4217" actId="14100"/>
        <pc:sldMkLst>
          <pc:docMk/>
          <pc:sldMk cId="3750457419" sldId="861"/>
        </pc:sldMkLst>
        <pc:spChg chg="mod">
          <ac:chgData name="Aaron J Masino" userId="2136f450-c1a6-467a-901d-8891005589d6" providerId="ADAL" clId="{ACC460FB-EDC5-55C8-B349-F928A764A37C}" dt="2025-10-03T18:15:15.323" v="4212" actId="20577"/>
          <ac:spMkLst>
            <pc:docMk/>
            <pc:sldMk cId="3750457419" sldId="861"/>
            <ac:spMk id="2" creationId="{33AEB397-AE4E-B78A-31C6-F36823FDC559}"/>
          </ac:spMkLst>
        </pc:spChg>
        <pc:spChg chg="add mod">
          <ac:chgData name="Aaron J Masino" userId="2136f450-c1a6-467a-901d-8891005589d6" providerId="ADAL" clId="{ACC460FB-EDC5-55C8-B349-F928A764A37C}" dt="2025-10-03T18:16:25.793" v="4213"/>
          <ac:spMkLst>
            <pc:docMk/>
            <pc:sldMk cId="3750457419" sldId="861"/>
            <ac:spMk id="4" creationId="{D8394D13-4994-FBC9-700E-39660170FAA3}"/>
          </ac:spMkLst>
        </pc:spChg>
        <pc:picChg chg="add mod">
          <ac:chgData name="Aaron J Masino" userId="2136f450-c1a6-467a-901d-8891005589d6" providerId="ADAL" clId="{ACC460FB-EDC5-55C8-B349-F928A764A37C}" dt="2025-10-03T18:16:57.157" v="4217" actId="14100"/>
          <ac:picMkLst>
            <pc:docMk/>
            <pc:sldMk cId="3750457419" sldId="861"/>
            <ac:picMk id="5" creationId="{D5007419-7605-8ECA-55D4-A1C839A28FA0}"/>
          </ac:picMkLst>
        </pc:picChg>
      </pc:sldChg>
      <pc:sldChg chg="addSp modSp new mod">
        <pc:chgData name="Aaron J Masino" userId="2136f450-c1a6-467a-901d-8891005589d6" providerId="ADAL" clId="{ACC460FB-EDC5-55C8-B349-F928A764A37C}" dt="2025-10-23T13:33:09.944" v="9599" actId="20577"/>
        <pc:sldMkLst>
          <pc:docMk/>
          <pc:sldMk cId="981048713" sldId="862"/>
        </pc:sldMkLst>
        <pc:spChg chg="mod">
          <ac:chgData name="Aaron J Masino" userId="2136f450-c1a6-467a-901d-8891005589d6" providerId="ADAL" clId="{ACC460FB-EDC5-55C8-B349-F928A764A37C}" dt="2025-10-03T18:41:16.951" v="5188" actId="20577"/>
          <ac:spMkLst>
            <pc:docMk/>
            <pc:sldMk cId="981048713" sldId="862"/>
            <ac:spMk id="2" creationId="{D1EAA620-51C0-8883-1AF0-3C9459E7FE5D}"/>
          </ac:spMkLst>
        </pc:spChg>
        <pc:spChg chg="mod">
          <ac:chgData name="Aaron J Masino" userId="2136f450-c1a6-467a-901d-8891005589d6" providerId="ADAL" clId="{ACC460FB-EDC5-55C8-B349-F928A764A37C}" dt="2025-10-23T13:33:09.944" v="9599" actId="20577"/>
          <ac:spMkLst>
            <pc:docMk/>
            <pc:sldMk cId="981048713" sldId="862"/>
            <ac:spMk id="3" creationId="{490FB05C-C03B-4972-C911-609CD5DF20AD}"/>
          </ac:spMkLst>
        </pc:spChg>
        <pc:spChg chg="add mod">
          <ac:chgData name="Aaron J Masino" userId="2136f450-c1a6-467a-901d-8891005589d6" providerId="ADAL" clId="{ACC460FB-EDC5-55C8-B349-F928A764A37C}" dt="2025-10-03T18:47:08.747" v="5407"/>
          <ac:spMkLst>
            <pc:docMk/>
            <pc:sldMk cId="981048713" sldId="862"/>
            <ac:spMk id="5" creationId="{F4A5ABA2-2A44-9DFF-7355-BD916831105A}"/>
          </ac:spMkLst>
        </pc:spChg>
        <pc:picChg chg="add mod">
          <ac:chgData name="Aaron J Masino" userId="2136f450-c1a6-467a-901d-8891005589d6" providerId="ADAL" clId="{ACC460FB-EDC5-55C8-B349-F928A764A37C}" dt="2025-10-03T18:47:03.789" v="5406" actId="1076"/>
          <ac:picMkLst>
            <pc:docMk/>
            <pc:sldMk cId="981048713" sldId="862"/>
            <ac:picMk id="4" creationId="{6BB42E86-573C-A562-C8AD-35E54FF19657}"/>
          </ac:picMkLst>
        </pc:picChg>
      </pc:sldChg>
      <pc:sldChg chg="addSp delSp modSp add mod">
        <pc:chgData name="Aaron J Masino" userId="2136f450-c1a6-467a-901d-8891005589d6" providerId="ADAL" clId="{ACC460FB-EDC5-55C8-B349-F928A764A37C}" dt="2025-10-23T11:19:31.854" v="9532" actId="20577"/>
        <pc:sldMkLst>
          <pc:docMk/>
          <pc:sldMk cId="2941452277" sldId="863"/>
        </pc:sldMkLst>
        <pc:spChg chg="mod">
          <ac:chgData name="Aaron J Masino" userId="2136f450-c1a6-467a-901d-8891005589d6" providerId="ADAL" clId="{ACC460FB-EDC5-55C8-B349-F928A764A37C}" dt="2025-10-03T18:48:08.009" v="5433" actId="20577"/>
          <ac:spMkLst>
            <pc:docMk/>
            <pc:sldMk cId="2941452277" sldId="863"/>
            <ac:spMk id="2" creationId="{82E85658-4998-8E53-649F-0025F68D4938}"/>
          </ac:spMkLst>
        </pc:spChg>
        <pc:spChg chg="mod">
          <ac:chgData name="Aaron J Masino" userId="2136f450-c1a6-467a-901d-8891005589d6" providerId="ADAL" clId="{ACC460FB-EDC5-55C8-B349-F928A764A37C}" dt="2025-10-23T11:19:31.854" v="9532" actId="20577"/>
          <ac:spMkLst>
            <pc:docMk/>
            <pc:sldMk cId="2941452277" sldId="863"/>
            <ac:spMk id="3" creationId="{7A7FF4B1-2ADF-0672-B633-98EC8584BC90}"/>
          </ac:spMkLst>
        </pc:spChg>
        <pc:picChg chg="add mod">
          <ac:chgData name="Aaron J Masino" userId="2136f450-c1a6-467a-901d-8891005589d6" providerId="ADAL" clId="{ACC460FB-EDC5-55C8-B349-F928A764A37C}" dt="2025-10-03T18:51:35.952" v="5487" actId="1076"/>
          <ac:picMkLst>
            <pc:docMk/>
            <pc:sldMk cId="2941452277" sldId="863"/>
            <ac:picMk id="6" creationId="{17E63722-A21F-1ED1-FC66-ECDF30510392}"/>
          </ac:picMkLst>
        </pc:picChg>
      </pc:sldChg>
      <pc:sldChg chg="addSp delSp modSp add mod">
        <pc:chgData name="Aaron J Masino" userId="2136f450-c1a6-467a-901d-8891005589d6" providerId="ADAL" clId="{ACC460FB-EDC5-55C8-B349-F928A764A37C}" dt="2025-10-23T11:21:46.970" v="9546" actId="20577"/>
        <pc:sldMkLst>
          <pc:docMk/>
          <pc:sldMk cId="365663803" sldId="864"/>
        </pc:sldMkLst>
        <pc:spChg chg="mod">
          <ac:chgData name="Aaron J Masino" userId="2136f450-c1a6-467a-901d-8891005589d6" providerId="ADAL" clId="{ACC460FB-EDC5-55C8-B349-F928A764A37C}" dt="2025-10-03T19:25:13.275" v="5509" actId="20577"/>
          <ac:spMkLst>
            <pc:docMk/>
            <pc:sldMk cId="365663803" sldId="864"/>
            <ac:spMk id="2" creationId="{78B4FAE4-E3DA-3819-F203-F64842B16D86}"/>
          </ac:spMkLst>
        </pc:spChg>
        <pc:spChg chg="mod">
          <ac:chgData name="Aaron J Masino" userId="2136f450-c1a6-467a-901d-8891005589d6" providerId="ADAL" clId="{ACC460FB-EDC5-55C8-B349-F928A764A37C}" dt="2025-10-23T11:21:46.970" v="9546" actId="20577"/>
          <ac:spMkLst>
            <pc:docMk/>
            <pc:sldMk cId="365663803" sldId="864"/>
            <ac:spMk id="3" creationId="{39AC4B11-A8D0-964B-D8BC-9AB08CED506A}"/>
          </ac:spMkLst>
        </pc:spChg>
        <pc:picChg chg="add mod">
          <ac:chgData name="Aaron J Masino" userId="2136f450-c1a6-467a-901d-8891005589d6" providerId="ADAL" clId="{ACC460FB-EDC5-55C8-B349-F928A764A37C}" dt="2025-10-03T19:26:22" v="5534" actId="1076"/>
          <ac:picMkLst>
            <pc:docMk/>
            <pc:sldMk cId="365663803" sldId="864"/>
            <ac:picMk id="4" creationId="{9497B927-42A0-1D72-3D18-413563921B4D}"/>
          </ac:picMkLst>
        </pc:picChg>
      </pc:sldChg>
      <pc:sldChg chg="addSp delSp modSp add mod">
        <pc:chgData name="Aaron J Masino" userId="2136f450-c1a6-467a-901d-8891005589d6" providerId="ADAL" clId="{ACC460FB-EDC5-55C8-B349-F928A764A37C}" dt="2025-10-23T13:32:31.415" v="9598" actId="20577"/>
        <pc:sldMkLst>
          <pc:docMk/>
          <pc:sldMk cId="3364179328" sldId="865"/>
        </pc:sldMkLst>
        <pc:spChg chg="mod">
          <ac:chgData name="Aaron J Masino" userId="2136f450-c1a6-467a-901d-8891005589d6" providerId="ADAL" clId="{ACC460FB-EDC5-55C8-B349-F928A764A37C}" dt="2025-10-03T19:26:52.548" v="5545" actId="20577"/>
          <ac:spMkLst>
            <pc:docMk/>
            <pc:sldMk cId="3364179328" sldId="865"/>
            <ac:spMk id="2" creationId="{3AFE12A4-DE7B-1BBF-0470-DB4B3DE17213}"/>
          </ac:spMkLst>
        </pc:spChg>
        <pc:spChg chg="mod">
          <ac:chgData name="Aaron J Masino" userId="2136f450-c1a6-467a-901d-8891005589d6" providerId="ADAL" clId="{ACC460FB-EDC5-55C8-B349-F928A764A37C}" dt="2025-10-23T13:32:31.415" v="9598" actId="20577"/>
          <ac:spMkLst>
            <pc:docMk/>
            <pc:sldMk cId="3364179328" sldId="865"/>
            <ac:spMk id="3" creationId="{0AFAC841-4136-80FF-16C9-AF855154EDBD}"/>
          </ac:spMkLst>
        </pc:spChg>
        <pc:picChg chg="add mod">
          <ac:chgData name="Aaron J Masino" userId="2136f450-c1a6-467a-901d-8891005589d6" providerId="ADAL" clId="{ACC460FB-EDC5-55C8-B349-F928A764A37C}" dt="2025-10-03T19:30:11.380" v="5669" actId="1076"/>
          <ac:picMkLst>
            <pc:docMk/>
            <pc:sldMk cId="3364179328" sldId="865"/>
            <ac:picMk id="6" creationId="{BD705349-915E-0C9C-8B79-B2EB4674C225}"/>
          </ac:picMkLst>
        </pc:picChg>
      </pc:sldChg>
      <pc:sldChg chg="addSp delSp modSp add mod">
        <pc:chgData name="Aaron J Masino" userId="2136f450-c1a6-467a-901d-8891005589d6" providerId="ADAL" clId="{ACC460FB-EDC5-55C8-B349-F928A764A37C}" dt="2025-10-03T19:34:44.805" v="5890" actId="1076"/>
        <pc:sldMkLst>
          <pc:docMk/>
          <pc:sldMk cId="1848831447" sldId="866"/>
        </pc:sldMkLst>
        <pc:spChg chg="mod">
          <ac:chgData name="Aaron J Masino" userId="2136f450-c1a6-467a-901d-8891005589d6" providerId="ADAL" clId="{ACC460FB-EDC5-55C8-B349-F928A764A37C}" dt="2025-10-03T19:30:58.870" v="5682" actId="20577"/>
          <ac:spMkLst>
            <pc:docMk/>
            <pc:sldMk cId="1848831447" sldId="866"/>
            <ac:spMk id="2" creationId="{85DF1231-A1D0-B46F-8B0F-94E18D425375}"/>
          </ac:spMkLst>
        </pc:spChg>
        <pc:spChg chg="mod">
          <ac:chgData name="Aaron J Masino" userId="2136f450-c1a6-467a-901d-8891005589d6" providerId="ADAL" clId="{ACC460FB-EDC5-55C8-B349-F928A764A37C}" dt="2025-10-03T19:34:22.671" v="5886" actId="58"/>
          <ac:spMkLst>
            <pc:docMk/>
            <pc:sldMk cId="1848831447" sldId="866"/>
            <ac:spMk id="3" creationId="{7E999F73-EC7D-495C-19B8-58D2494152BB}"/>
          </ac:spMkLst>
        </pc:spChg>
        <pc:picChg chg="add mod">
          <ac:chgData name="Aaron J Masino" userId="2136f450-c1a6-467a-901d-8891005589d6" providerId="ADAL" clId="{ACC460FB-EDC5-55C8-B349-F928A764A37C}" dt="2025-10-03T19:34:44.805" v="5890" actId="1076"/>
          <ac:picMkLst>
            <pc:docMk/>
            <pc:sldMk cId="1848831447" sldId="866"/>
            <ac:picMk id="4" creationId="{F6DDC5BA-F0B3-73AC-CAE5-408508F49953}"/>
          </ac:picMkLst>
        </pc:picChg>
      </pc:sldChg>
      <pc:sldChg chg="addSp modSp new mod">
        <pc:chgData name="Aaron J Masino" userId="2136f450-c1a6-467a-901d-8891005589d6" providerId="ADAL" clId="{ACC460FB-EDC5-55C8-B349-F928A764A37C}" dt="2025-10-03T19:38:15.060" v="6038" actId="20577"/>
        <pc:sldMkLst>
          <pc:docMk/>
          <pc:sldMk cId="4107672722" sldId="867"/>
        </pc:sldMkLst>
        <pc:spChg chg="mod">
          <ac:chgData name="Aaron J Masino" userId="2136f450-c1a6-467a-901d-8891005589d6" providerId="ADAL" clId="{ACC460FB-EDC5-55C8-B349-F928A764A37C}" dt="2025-10-03T19:35:16.580" v="5941" actId="20577"/>
          <ac:spMkLst>
            <pc:docMk/>
            <pc:sldMk cId="4107672722" sldId="867"/>
            <ac:spMk id="2" creationId="{7A9D795B-7CB9-A47E-E516-FF488AB9DD99}"/>
          </ac:spMkLst>
        </pc:spChg>
        <pc:spChg chg="mod">
          <ac:chgData name="Aaron J Masino" userId="2136f450-c1a6-467a-901d-8891005589d6" providerId="ADAL" clId="{ACC460FB-EDC5-55C8-B349-F928A764A37C}" dt="2025-10-03T19:35:27.951" v="5956" actId="20577"/>
          <ac:spMkLst>
            <pc:docMk/>
            <pc:sldMk cId="4107672722" sldId="867"/>
            <ac:spMk id="3" creationId="{7D691BA9-4E47-BCAD-CC83-642314968633}"/>
          </ac:spMkLst>
        </pc:spChg>
        <pc:graphicFrameChg chg="add mod modGraphic">
          <ac:chgData name="Aaron J Masino" userId="2136f450-c1a6-467a-901d-8891005589d6" providerId="ADAL" clId="{ACC460FB-EDC5-55C8-B349-F928A764A37C}" dt="2025-10-03T19:38:15.060" v="6038" actId="20577"/>
          <ac:graphicFrameMkLst>
            <pc:docMk/>
            <pc:sldMk cId="4107672722" sldId="867"/>
            <ac:graphicFrameMk id="4" creationId="{5020E25F-B557-0397-9BC1-6BD07B7A4983}"/>
          </ac:graphicFrameMkLst>
        </pc:graphicFrameChg>
      </pc:sldChg>
      <pc:sldChg chg="modSp add mod">
        <pc:chgData name="Aaron J Masino" userId="2136f450-c1a6-467a-901d-8891005589d6" providerId="ADAL" clId="{ACC460FB-EDC5-55C8-B349-F928A764A37C}" dt="2025-10-03T21:20:41.426" v="6040" actId="20577"/>
        <pc:sldMkLst>
          <pc:docMk/>
          <pc:sldMk cId="745406166" sldId="868"/>
        </pc:sldMkLst>
        <pc:spChg chg="mod">
          <ac:chgData name="Aaron J Masino" userId="2136f450-c1a6-467a-901d-8891005589d6" providerId="ADAL" clId="{ACC460FB-EDC5-55C8-B349-F928A764A37C}" dt="2025-10-03T21:20:41.426" v="6040" actId="20577"/>
          <ac:spMkLst>
            <pc:docMk/>
            <pc:sldMk cId="745406166" sldId="868"/>
            <ac:spMk id="2" creationId="{0AF89735-716D-E173-D56C-A49555AD19EA}"/>
          </ac:spMkLst>
        </pc:spChg>
      </pc:sldChg>
      <pc:sldChg chg="modSp new mod">
        <pc:chgData name="Aaron J Masino" userId="2136f450-c1a6-467a-901d-8891005589d6" providerId="ADAL" clId="{ACC460FB-EDC5-55C8-B349-F928A764A37C}" dt="2025-10-03T21:37:22.608" v="6820" actId="20577"/>
        <pc:sldMkLst>
          <pc:docMk/>
          <pc:sldMk cId="824964288" sldId="869"/>
        </pc:sldMkLst>
        <pc:spChg chg="mod">
          <ac:chgData name="Aaron J Masino" userId="2136f450-c1a6-467a-901d-8891005589d6" providerId="ADAL" clId="{ACC460FB-EDC5-55C8-B349-F928A764A37C}" dt="2025-10-03T21:21:03.477" v="6047" actId="20577"/>
          <ac:spMkLst>
            <pc:docMk/>
            <pc:sldMk cId="824964288" sldId="869"/>
            <ac:spMk id="2" creationId="{094B41B8-AEA4-7F6E-A417-5938FB0621C3}"/>
          </ac:spMkLst>
        </pc:spChg>
        <pc:spChg chg="mod">
          <ac:chgData name="Aaron J Masino" userId="2136f450-c1a6-467a-901d-8891005589d6" providerId="ADAL" clId="{ACC460FB-EDC5-55C8-B349-F928A764A37C}" dt="2025-10-03T21:37:22.608" v="6820" actId="20577"/>
          <ac:spMkLst>
            <pc:docMk/>
            <pc:sldMk cId="824964288" sldId="869"/>
            <ac:spMk id="3" creationId="{2640F9A2-4DC4-7384-85E1-48D0D0512AB7}"/>
          </ac:spMkLst>
        </pc:spChg>
      </pc:sldChg>
      <pc:sldChg chg="addSp modSp add mod">
        <pc:chgData name="Aaron J Masino" userId="2136f450-c1a6-467a-901d-8891005589d6" providerId="ADAL" clId="{ACC460FB-EDC5-55C8-B349-F928A764A37C}" dt="2025-10-23T11:28:05.788" v="9553" actId="114"/>
        <pc:sldMkLst>
          <pc:docMk/>
          <pc:sldMk cId="4072043001" sldId="870"/>
        </pc:sldMkLst>
        <pc:spChg chg="mod">
          <ac:chgData name="Aaron J Masino" userId="2136f450-c1a6-467a-901d-8891005589d6" providerId="ADAL" clId="{ACC460FB-EDC5-55C8-B349-F928A764A37C}" dt="2025-10-23T11:28:05.788" v="9553" actId="114"/>
          <ac:spMkLst>
            <pc:docMk/>
            <pc:sldMk cId="4072043001" sldId="870"/>
            <ac:spMk id="3" creationId="{CE12A42A-66E9-21E6-0D27-35C070972277}"/>
          </ac:spMkLst>
        </pc:spChg>
        <pc:spChg chg="add mod">
          <ac:chgData name="Aaron J Masino" userId="2136f450-c1a6-467a-901d-8891005589d6" providerId="ADAL" clId="{ACC460FB-EDC5-55C8-B349-F928A764A37C}" dt="2025-10-03T21:31:31.673" v="6601"/>
          <ac:spMkLst>
            <pc:docMk/>
            <pc:sldMk cId="4072043001" sldId="870"/>
            <ac:spMk id="5" creationId="{98BB4DBD-425D-BC3F-2F6F-75C886AF151C}"/>
          </ac:spMkLst>
        </pc:spChg>
        <pc:picChg chg="add mod">
          <ac:chgData name="Aaron J Masino" userId="2136f450-c1a6-467a-901d-8891005589d6" providerId="ADAL" clId="{ACC460FB-EDC5-55C8-B349-F928A764A37C}" dt="2025-10-03T21:31:24.227" v="6600" actId="1076"/>
          <ac:picMkLst>
            <pc:docMk/>
            <pc:sldMk cId="4072043001" sldId="870"/>
            <ac:picMk id="4" creationId="{E2ADBA52-5CE2-D4D0-37C2-3C19A2D7C4CA}"/>
          </ac:picMkLst>
        </pc:picChg>
      </pc:sldChg>
      <pc:sldChg chg="addSp delSp modSp add mod ord">
        <pc:chgData name="Aaron J Masino" userId="2136f450-c1a6-467a-901d-8891005589d6" providerId="ADAL" clId="{ACC460FB-EDC5-55C8-B349-F928A764A37C}" dt="2025-10-27T20:53:14.080" v="9607" actId="20577"/>
        <pc:sldMkLst>
          <pc:docMk/>
          <pc:sldMk cId="1718487755" sldId="871"/>
        </pc:sldMkLst>
        <pc:spChg chg="mod">
          <ac:chgData name="Aaron J Masino" userId="2136f450-c1a6-467a-901d-8891005589d6" providerId="ADAL" clId="{ACC460FB-EDC5-55C8-B349-F928A764A37C}" dt="2025-10-03T21:31:56.468" v="6603" actId="20577"/>
          <ac:spMkLst>
            <pc:docMk/>
            <pc:sldMk cId="1718487755" sldId="871"/>
            <ac:spMk id="2" creationId="{2B04EE2A-F31C-0FD1-3719-8221AE1A8CEB}"/>
          </ac:spMkLst>
        </pc:spChg>
        <pc:spChg chg="mod">
          <ac:chgData name="Aaron J Masino" userId="2136f450-c1a6-467a-901d-8891005589d6" providerId="ADAL" clId="{ACC460FB-EDC5-55C8-B349-F928A764A37C}" dt="2025-10-27T20:53:14.080" v="9607" actId="20577"/>
          <ac:spMkLst>
            <pc:docMk/>
            <pc:sldMk cId="1718487755" sldId="871"/>
            <ac:spMk id="3" creationId="{667065EB-5411-B2E8-AA21-7BDF21E9F2B0}"/>
          </ac:spMkLst>
        </pc:spChg>
        <pc:spChg chg="add mod">
          <ac:chgData name="Aaron J Masino" userId="2136f450-c1a6-467a-901d-8891005589d6" providerId="ADAL" clId="{ACC460FB-EDC5-55C8-B349-F928A764A37C}" dt="2025-10-03T21:38:42.012" v="6827" actId="207"/>
          <ac:spMkLst>
            <pc:docMk/>
            <pc:sldMk cId="1718487755" sldId="871"/>
            <ac:spMk id="7" creationId="{86513D7C-9DA0-E81F-8CB4-2EE4200698FB}"/>
          </ac:spMkLst>
        </pc:spChg>
        <pc:grpChg chg="add">
          <ac:chgData name="Aaron J Masino" userId="2136f450-c1a6-467a-901d-8891005589d6" providerId="ADAL" clId="{ACC460FB-EDC5-55C8-B349-F928A764A37C}" dt="2025-10-03T21:38:50.896" v="6828" actId="164"/>
          <ac:grpSpMkLst>
            <pc:docMk/>
            <pc:sldMk cId="1718487755" sldId="871"/>
            <ac:grpSpMk id="8" creationId="{DE072807-50A6-F172-B552-D3AF36EE913F}"/>
          </ac:grpSpMkLst>
        </pc:grpChg>
        <pc:picChg chg="add mod">
          <ac:chgData name="Aaron J Masino" userId="2136f450-c1a6-467a-901d-8891005589d6" providerId="ADAL" clId="{ACC460FB-EDC5-55C8-B349-F928A764A37C}" dt="2025-10-03T21:34:44.371" v="6637" actId="1076"/>
          <ac:picMkLst>
            <pc:docMk/>
            <pc:sldMk cId="1718487755" sldId="871"/>
            <ac:picMk id="4" creationId="{8FF04315-19F7-6A22-C9B3-FB0B6EFC9CD8}"/>
          </ac:picMkLst>
        </pc:picChg>
      </pc:sldChg>
      <pc:sldChg chg="addSp delSp modSp add mod">
        <pc:chgData name="Aaron J Masino" userId="2136f450-c1a6-467a-901d-8891005589d6" providerId="ADAL" clId="{ACC460FB-EDC5-55C8-B349-F928A764A37C}" dt="2025-10-23T11:34:34.052" v="9555" actId="114"/>
        <pc:sldMkLst>
          <pc:docMk/>
          <pc:sldMk cId="3961461126" sldId="872"/>
        </pc:sldMkLst>
        <pc:spChg chg="mod">
          <ac:chgData name="Aaron J Masino" userId="2136f450-c1a6-467a-901d-8891005589d6" providerId="ADAL" clId="{ACC460FB-EDC5-55C8-B349-F928A764A37C}" dt="2025-10-03T21:40:20.226" v="6892" actId="20577"/>
          <ac:spMkLst>
            <pc:docMk/>
            <pc:sldMk cId="3961461126" sldId="872"/>
            <ac:spMk id="2" creationId="{5D9CF9FB-4B92-B112-A810-8E68830BE3A6}"/>
          </ac:spMkLst>
        </pc:spChg>
        <pc:spChg chg="mod">
          <ac:chgData name="Aaron J Masino" userId="2136f450-c1a6-467a-901d-8891005589d6" providerId="ADAL" clId="{ACC460FB-EDC5-55C8-B349-F928A764A37C}" dt="2025-10-23T11:34:34.052" v="9555" actId="114"/>
          <ac:spMkLst>
            <pc:docMk/>
            <pc:sldMk cId="3961461126" sldId="872"/>
            <ac:spMk id="3" creationId="{363B3CF1-ECC3-86F8-3692-28C9E59EAEA8}"/>
          </ac:spMkLst>
        </pc:spChg>
        <pc:grpChg chg="add">
          <ac:chgData name="Aaron J Masino" userId="2136f450-c1a6-467a-901d-8891005589d6" providerId="ADAL" clId="{ACC460FB-EDC5-55C8-B349-F928A764A37C}" dt="2025-10-03T21:43:33.408" v="6937" actId="164"/>
          <ac:grpSpMkLst>
            <pc:docMk/>
            <pc:sldMk cId="3961461126" sldId="872"/>
            <ac:grpSpMk id="9" creationId="{FC53351D-A145-7C92-CD89-9478C15B0EF5}"/>
          </ac:grpSpMkLst>
        </pc:grpChg>
        <pc:picChg chg="add mod">
          <ac:chgData name="Aaron J Masino" userId="2136f450-c1a6-467a-901d-8891005589d6" providerId="ADAL" clId="{ACC460FB-EDC5-55C8-B349-F928A764A37C}" dt="2025-10-03T21:43:01.838" v="6933" actId="1076"/>
          <ac:picMkLst>
            <pc:docMk/>
            <pc:sldMk cId="3961461126" sldId="872"/>
            <ac:picMk id="6" creationId="{19DDA793-EA0C-6B89-A0B0-97336B856CE6}"/>
          </ac:picMkLst>
        </pc:picChg>
        <pc:cxnChg chg="add mod">
          <ac:chgData name="Aaron J Masino" userId="2136f450-c1a6-467a-901d-8891005589d6" providerId="ADAL" clId="{ACC460FB-EDC5-55C8-B349-F928A764A37C}" dt="2025-10-03T21:43:23.513" v="6936" actId="1582"/>
          <ac:cxnSpMkLst>
            <pc:docMk/>
            <pc:sldMk cId="3961461126" sldId="872"/>
            <ac:cxnSpMk id="8" creationId="{33D6186C-21FE-B46E-9A5C-4D14ABFB9340}"/>
          </ac:cxnSpMkLst>
        </pc:cxnChg>
      </pc:sldChg>
      <pc:sldChg chg="addSp delSp modSp add mod">
        <pc:chgData name="Aaron J Masino" userId="2136f450-c1a6-467a-901d-8891005589d6" providerId="ADAL" clId="{ACC460FB-EDC5-55C8-B349-F928A764A37C}" dt="2025-10-04T14:50:17.037" v="8269" actId="20577"/>
        <pc:sldMkLst>
          <pc:docMk/>
          <pc:sldMk cId="111757184" sldId="873"/>
        </pc:sldMkLst>
        <pc:spChg chg="mod">
          <ac:chgData name="Aaron J Masino" userId="2136f450-c1a6-467a-901d-8891005589d6" providerId="ADAL" clId="{ACC460FB-EDC5-55C8-B349-F928A764A37C}" dt="2025-10-03T21:55:15.565" v="7001" actId="20577"/>
          <ac:spMkLst>
            <pc:docMk/>
            <pc:sldMk cId="111757184" sldId="873"/>
            <ac:spMk id="2" creationId="{ABE5BBE7-09D2-24FB-B13A-0BF554601842}"/>
          </ac:spMkLst>
        </pc:spChg>
        <pc:spChg chg="mod">
          <ac:chgData name="Aaron J Masino" userId="2136f450-c1a6-467a-901d-8891005589d6" providerId="ADAL" clId="{ACC460FB-EDC5-55C8-B349-F928A764A37C}" dt="2025-10-04T14:50:17.037" v="8269" actId="20577"/>
          <ac:spMkLst>
            <pc:docMk/>
            <pc:sldMk cId="111757184" sldId="873"/>
            <ac:spMk id="3" creationId="{C4A9B0BE-05EA-0E80-4246-284EF55F8EA5}"/>
          </ac:spMkLst>
        </pc:spChg>
        <pc:spChg chg="add mod">
          <ac:chgData name="Aaron J Masino" userId="2136f450-c1a6-467a-901d-8891005589d6" providerId="ADAL" clId="{ACC460FB-EDC5-55C8-B349-F928A764A37C}" dt="2025-10-03T22:02:40.862" v="7423" actId="207"/>
          <ac:spMkLst>
            <pc:docMk/>
            <pc:sldMk cId="111757184" sldId="873"/>
            <ac:spMk id="7" creationId="{F7F41516-85A6-3349-969F-B7BF4E4F93DD}"/>
          </ac:spMkLst>
        </pc:spChg>
        <pc:picChg chg="add mod">
          <ac:chgData name="Aaron J Masino" userId="2136f450-c1a6-467a-901d-8891005589d6" providerId="ADAL" clId="{ACC460FB-EDC5-55C8-B349-F928A764A37C}" dt="2025-10-03T22:01:16.468" v="7300" actId="1076"/>
          <ac:picMkLst>
            <pc:docMk/>
            <pc:sldMk cId="111757184" sldId="873"/>
            <ac:picMk id="6" creationId="{F57EE74A-87AB-FF8F-D05C-79B077638FC5}"/>
          </ac:picMkLst>
        </pc:picChg>
      </pc:sldChg>
      <pc:sldChg chg="add del">
        <pc:chgData name="Aaron J Masino" userId="2136f450-c1a6-467a-901d-8891005589d6" providerId="ADAL" clId="{ACC460FB-EDC5-55C8-B349-F928A764A37C}" dt="2025-10-03T21:55:03.696" v="6999" actId="2696"/>
        <pc:sldMkLst>
          <pc:docMk/>
          <pc:sldMk cId="3300563971" sldId="873"/>
        </pc:sldMkLst>
      </pc:sldChg>
      <pc:sldChg chg="addSp delSp modSp add mod ord">
        <pc:chgData name="Aaron J Masino" userId="2136f450-c1a6-467a-901d-8891005589d6" providerId="ADAL" clId="{ACC460FB-EDC5-55C8-B349-F928A764A37C}" dt="2025-10-04T14:46:27.799" v="8180" actId="20578"/>
        <pc:sldMkLst>
          <pc:docMk/>
          <pc:sldMk cId="2436380494" sldId="874"/>
        </pc:sldMkLst>
        <pc:spChg chg="mod">
          <ac:chgData name="Aaron J Masino" userId="2136f450-c1a6-467a-901d-8891005589d6" providerId="ADAL" clId="{ACC460FB-EDC5-55C8-B349-F928A764A37C}" dt="2025-10-03T22:03:49.743" v="7425" actId="20577"/>
          <ac:spMkLst>
            <pc:docMk/>
            <pc:sldMk cId="2436380494" sldId="874"/>
            <ac:spMk id="2" creationId="{9DDDE285-481C-22DD-FAB9-EF2262F8B176}"/>
          </ac:spMkLst>
        </pc:spChg>
        <pc:spChg chg="mod">
          <ac:chgData name="Aaron J Masino" userId="2136f450-c1a6-467a-901d-8891005589d6" providerId="ADAL" clId="{ACC460FB-EDC5-55C8-B349-F928A764A37C}" dt="2025-10-03T22:06:34.520" v="7472" actId="20577"/>
          <ac:spMkLst>
            <pc:docMk/>
            <pc:sldMk cId="2436380494" sldId="874"/>
            <ac:spMk id="3" creationId="{99F7B739-464C-3D91-6DF3-93A44CC6E89C}"/>
          </ac:spMkLst>
        </pc:spChg>
        <pc:grpChg chg="add">
          <ac:chgData name="Aaron J Masino" userId="2136f450-c1a6-467a-901d-8891005589d6" providerId="ADAL" clId="{ACC460FB-EDC5-55C8-B349-F928A764A37C}" dt="2025-10-03T22:07:26.741" v="7484" actId="164"/>
          <ac:grpSpMkLst>
            <pc:docMk/>
            <pc:sldMk cId="2436380494" sldId="874"/>
            <ac:grpSpMk id="10" creationId="{915E3152-5875-A33F-1511-F58901A42C2F}"/>
          </ac:grpSpMkLst>
        </pc:grpChg>
        <pc:picChg chg="add mod">
          <ac:chgData name="Aaron J Masino" userId="2136f450-c1a6-467a-901d-8891005589d6" providerId="ADAL" clId="{ACC460FB-EDC5-55C8-B349-F928A764A37C}" dt="2025-10-03T22:07:06.755" v="7477" actId="1076"/>
          <ac:picMkLst>
            <pc:docMk/>
            <pc:sldMk cId="2436380494" sldId="874"/>
            <ac:picMk id="8" creationId="{50524693-E13D-DF2C-83E2-CB123C19C772}"/>
          </ac:picMkLst>
        </pc:picChg>
        <pc:cxnChg chg="add mod">
          <ac:chgData name="Aaron J Masino" userId="2136f450-c1a6-467a-901d-8891005589d6" providerId="ADAL" clId="{ACC460FB-EDC5-55C8-B349-F928A764A37C}" dt="2025-10-03T22:07:22.331" v="7483" actId="1037"/>
          <ac:cxnSpMkLst>
            <pc:docMk/>
            <pc:sldMk cId="2436380494" sldId="874"/>
            <ac:cxnSpMk id="9" creationId="{A3D7B2BA-94C2-609A-EE15-EA6905C9F426}"/>
          </ac:cxnSpMkLst>
        </pc:cxnChg>
      </pc:sldChg>
      <pc:sldChg chg="delSp modSp add mod">
        <pc:chgData name="Aaron J Masino" userId="2136f450-c1a6-467a-901d-8891005589d6" providerId="ADAL" clId="{ACC460FB-EDC5-55C8-B349-F928A764A37C}" dt="2025-10-23T11:39:20.814" v="9584" actId="14100"/>
        <pc:sldMkLst>
          <pc:docMk/>
          <pc:sldMk cId="4238018363" sldId="875"/>
        </pc:sldMkLst>
        <pc:spChg chg="mod">
          <ac:chgData name="Aaron J Masino" userId="2136f450-c1a6-467a-901d-8891005589d6" providerId="ADAL" clId="{ACC460FB-EDC5-55C8-B349-F928A764A37C}" dt="2025-10-04T14:33:27.118" v="7486" actId="20577"/>
          <ac:spMkLst>
            <pc:docMk/>
            <pc:sldMk cId="4238018363" sldId="875"/>
            <ac:spMk id="2" creationId="{58937D01-E2F5-F484-7C04-069A39702955}"/>
          </ac:spMkLst>
        </pc:spChg>
        <pc:spChg chg="mod">
          <ac:chgData name="Aaron J Masino" userId="2136f450-c1a6-467a-901d-8891005589d6" providerId="ADAL" clId="{ACC460FB-EDC5-55C8-B349-F928A764A37C}" dt="2025-10-23T11:39:20.814" v="9584" actId="14100"/>
          <ac:spMkLst>
            <pc:docMk/>
            <pc:sldMk cId="4238018363" sldId="875"/>
            <ac:spMk id="3" creationId="{8BA8772C-B3AA-1DFD-BB5F-ECEC208CE5D5}"/>
          </ac:spMkLst>
        </pc:spChg>
      </pc:sldChg>
      <pc:sldChg chg="addSp modSp add mod ord">
        <pc:chgData name="Aaron J Masino" userId="2136f450-c1a6-467a-901d-8891005589d6" providerId="ADAL" clId="{ACC460FB-EDC5-55C8-B349-F928A764A37C}" dt="2025-10-04T14:46:24.184" v="8179" actId="20578"/>
        <pc:sldMkLst>
          <pc:docMk/>
          <pc:sldMk cId="782992504" sldId="876"/>
        </pc:sldMkLst>
        <pc:spChg chg="mod">
          <ac:chgData name="Aaron J Masino" userId="2136f450-c1a6-467a-901d-8891005589d6" providerId="ADAL" clId="{ACC460FB-EDC5-55C8-B349-F928A764A37C}" dt="2025-10-04T14:41:12.301" v="8063" actId="20577"/>
          <ac:spMkLst>
            <pc:docMk/>
            <pc:sldMk cId="782992504" sldId="876"/>
            <ac:spMk id="2" creationId="{38F657B9-E876-73B0-821C-6D238030EE6C}"/>
          </ac:spMkLst>
        </pc:spChg>
        <pc:spChg chg="mod">
          <ac:chgData name="Aaron J Masino" userId="2136f450-c1a6-467a-901d-8891005589d6" providerId="ADAL" clId="{ACC460FB-EDC5-55C8-B349-F928A764A37C}" dt="2025-10-04T14:43:56.719" v="8174" actId="20577"/>
          <ac:spMkLst>
            <pc:docMk/>
            <pc:sldMk cId="782992504" sldId="876"/>
            <ac:spMk id="3" creationId="{9187BE51-6AE9-AF03-18B6-D61A9621C6DF}"/>
          </ac:spMkLst>
        </pc:spChg>
        <pc:picChg chg="add mod">
          <ac:chgData name="Aaron J Masino" userId="2136f450-c1a6-467a-901d-8891005589d6" providerId="ADAL" clId="{ACC460FB-EDC5-55C8-B349-F928A764A37C}" dt="2025-10-04T14:44:19.752" v="8176" actId="1076"/>
          <ac:picMkLst>
            <pc:docMk/>
            <pc:sldMk cId="782992504" sldId="876"/>
            <ac:picMk id="4" creationId="{613346B9-1C70-C138-C0F3-F17C20B4A7FB}"/>
          </ac:picMkLst>
        </pc:picChg>
      </pc:sldChg>
      <pc:sldChg chg="addSp modSp add mod">
        <pc:chgData name="Aaron J Masino" userId="2136f450-c1a6-467a-901d-8891005589d6" providerId="ADAL" clId="{ACC460FB-EDC5-55C8-B349-F928A764A37C}" dt="2025-10-27T21:07:26.818" v="9621" actId="20577"/>
        <pc:sldMkLst>
          <pc:docMk/>
          <pc:sldMk cId="3601652582" sldId="877"/>
        </pc:sldMkLst>
        <pc:spChg chg="mod">
          <ac:chgData name="Aaron J Masino" userId="2136f450-c1a6-467a-901d-8891005589d6" providerId="ADAL" clId="{ACC460FB-EDC5-55C8-B349-F928A764A37C}" dt="2025-10-04T15:11:49.173" v="8705" actId="114"/>
          <ac:spMkLst>
            <pc:docMk/>
            <pc:sldMk cId="3601652582" sldId="877"/>
            <ac:spMk id="3" creationId="{5BCA131F-8635-A32D-F5A3-3B8AA2400817}"/>
          </ac:spMkLst>
        </pc:spChg>
        <pc:spChg chg="add mod">
          <ac:chgData name="Aaron J Masino" userId="2136f450-c1a6-467a-901d-8891005589d6" providerId="ADAL" clId="{ACC460FB-EDC5-55C8-B349-F928A764A37C}" dt="2025-10-27T21:07:26.818" v="9621" actId="20577"/>
          <ac:spMkLst>
            <pc:docMk/>
            <pc:sldMk cId="3601652582" sldId="877"/>
            <ac:spMk id="4" creationId="{7F9FCACA-2663-BEA9-A3B4-4B0B8CE8D064}"/>
          </ac:spMkLst>
        </pc:spChg>
      </pc:sldChg>
      <pc:sldChg chg="addSp delSp modSp add mod">
        <pc:chgData name="Aaron J Masino" userId="2136f450-c1a6-467a-901d-8891005589d6" providerId="ADAL" clId="{ACC460FB-EDC5-55C8-B349-F928A764A37C}" dt="2025-10-27T21:08:55.737" v="9680" actId="20577"/>
        <pc:sldMkLst>
          <pc:docMk/>
          <pc:sldMk cId="1017561200" sldId="878"/>
        </pc:sldMkLst>
        <pc:spChg chg="mod">
          <ac:chgData name="Aaron J Masino" userId="2136f450-c1a6-467a-901d-8891005589d6" providerId="ADAL" clId="{ACC460FB-EDC5-55C8-B349-F928A764A37C}" dt="2025-10-04T15:31:30.156" v="9080" actId="20577"/>
          <ac:spMkLst>
            <pc:docMk/>
            <pc:sldMk cId="1017561200" sldId="878"/>
            <ac:spMk id="3" creationId="{1D1EFFAF-2093-278D-0250-063808269263}"/>
          </ac:spMkLst>
        </pc:spChg>
        <pc:spChg chg="del mod">
          <ac:chgData name="Aaron J Masino" userId="2136f450-c1a6-467a-901d-8891005589d6" providerId="ADAL" clId="{ACC460FB-EDC5-55C8-B349-F928A764A37C}" dt="2025-10-27T21:07:50.350" v="9622" actId="478"/>
          <ac:spMkLst>
            <pc:docMk/>
            <pc:sldMk cId="1017561200" sldId="878"/>
            <ac:spMk id="4" creationId="{024DD347-B77B-9B92-FFD0-B39BE76D6A70}"/>
          </ac:spMkLst>
        </pc:spChg>
        <pc:spChg chg="add mod">
          <ac:chgData name="Aaron J Masino" userId="2136f450-c1a6-467a-901d-8891005589d6" providerId="ADAL" clId="{ACC460FB-EDC5-55C8-B349-F928A764A37C}" dt="2025-10-27T21:08:55.737" v="9680" actId="20577"/>
          <ac:spMkLst>
            <pc:docMk/>
            <pc:sldMk cId="1017561200" sldId="878"/>
            <ac:spMk id="5" creationId="{EB12CDC9-39EA-D8F2-D99D-5CD3AF987C87}"/>
          </ac:spMkLst>
        </pc:spChg>
        <pc:spChg chg="add mod">
          <ac:chgData name="Aaron J Masino" userId="2136f450-c1a6-467a-901d-8891005589d6" providerId="ADAL" clId="{ACC460FB-EDC5-55C8-B349-F928A764A37C}" dt="2025-10-04T15:32:47.523" v="9124" actId="208"/>
          <ac:spMkLst>
            <pc:docMk/>
            <pc:sldMk cId="1017561200" sldId="878"/>
            <ac:spMk id="6" creationId="{68F66E93-5D30-A54C-6986-5A2EE5C39181}"/>
          </ac:spMkLst>
        </pc:spChg>
        <pc:spChg chg="add mod">
          <ac:chgData name="Aaron J Masino" userId="2136f450-c1a6-467a-901d-8891005589d6" providerId="ADAL" clId="{ACC460FB-EDC5-55C8-B349-F928A764A37C}" dt="2025-10-04T15:32:40.864" v="9123" actId="1076"/>
          <ac:spMkLst>
            <pc:docMk/>
            <pc:sldMk cId="1017561200" sldId="878"/>
            <ac:spMk id="7" creationId="{BC0F1540-3F52-E2D6-19FA-95865ED08CA2}"/>
          </ac:spMkLst>
        </pc:spChg>
        <pc:spChg chg="add mod">
          <ac:chgData name="Aaron J Masino" userId="2136f450-c1a6-467a-901d-8891005589d6" providerId="ADAL" clId="{ACC460FB-EDC5-55C8-B349-F928A764A37C}" dt="2025-10-27T21:07:50.826" v="9623"/>
          <ac:spMkLst>
            <pc:docMk/>
            <pc:sldMk cId="1017561200" sldId="878"/>
            <ac:spMk id="8" creationId="{482BA309-940E-64E6-4D27-405864BF8D6F}"/>
          </ac:spMkLst>
        </pc:spChg>
        <pc:cxnChg chg="add mod">
          <ac:chgData name="Aaron J Masino" userId="2136f450-c1a6-467a-901d-8891005589d6" providerId="ADAL" clId="{ACC460FB-EDC5-55C8-B349-F928A764A37C}" dt="2025-10-04T15:32:54.645" v="9126" actId="208"/>
          <ac:cxnSpMkLst>
            <pc:docMk/>
            <pc:sldMk cId="1017561200" sldId="878"/>
            <ac:cxnSpMk id="9" creationId="{09AF4BB4-68A2-2117-5C61-B23D8021EEC3}"/>
          </ac:cxnSpMkLst>
        </pc:cxnChg>
      </pc:sldChg>
      <pc:sldChg chg="addSp delSp modSp add mod">
        <pc:chgData name="Aaron J Masino" userId="2136f450-c1a6-467a-901d-8891005589d6" providerId="ADAL" clId="{ACC460FB-EDC5-55C8-B349-F928A764A37C}" dt="2025-10-04T15:35:19.042" v="9177" actId="478"/>
        <pc:sldMkLst>
          <pc:docMk/>
          <pc:sldMk cId="3426540071" sldId="879"/>
        </pc:sldMkLst>
        <pc:graphicFrameChg chg="mod modGraphic">
          <ac:chgData name="Aaron J Masino" userId="2136f450-c1a6-467a-901d-8891005589d6" providerId="ADAL" clId="{ACC460FB-EDC5-55C8-B349-F928A764A37C}" dt="2025-10-04T15:35:14.483" v="9176"/>
          <ac:graphicFrameMkLst>
            <pc:docMk/>
            <pc:sldMk cId="3426540071" sldId="879"/>
            <ac:graphicFrameMk id="4" creationId="{122C18A4-6423-3C75-41EB-A7DF87FAB7A6}"/>
          </ac:graphicFrameMkLst>
        </pc:graphicFrameChg>
      </pc:sldChg>
      <pc:sldChg chg="modSp new mod">
        <pc:chgData name="Aaron J Masino" userId="2136f450-c1a6-467a-901d-8891005589d6" providerId="ADAL" clId="{ACC460FB-EDC5-55C8-B349-F928A764A37C}" dt="2025-10-04T15:38:13.988" v="9525" actId="20577"/>
        <pc:sldMkLst>
          <pc:docMk/>
          <pc:sldMk cId="4072590094" sldId="880"/>
        </pc:sldMkLst>
        <pc:spChg chg="mod">
          <ac:chgData name="Aaron J Masino" userId="2136f450-c1a6-467a-901d-8891005589d6" providerId="ADAL" clId="{ACC460FB-EDC5-55C8-B349-F928A764A37C}" dt="2025-10-04T15:36:23.353" v="9223" actId="12"/>
          <ac:spMkLst>
            <pc:docMk/>
            <pc:sldMk cId="4072590094" sldId="880"/>
            <ac:spMk id="2" creationId="{0E65375D-3C38-EEA5-D470-1842328B16CE}"/>
          </ac:spMkLst>
        </pc:spChg>
        <pc:spChg chg="mod">
          <ac:chgData name="Aaron J Masino" userId="2136f450-c1a6-467a-901d-8891005589d6" providerId="ADAL" clId="{ACC460FB-EDC5-55C8-B349-F928A764A37C}" dt="2025-10-04T15:38:13.988" v="9525" actId="20577"/>
          <ac:spMkLst>
            <pc:docMk/>
            <pc:sldMk cId="4072590094" sldId="880"/>
            <ac:spMk id="3" creationId="{CC0FD9AE-0476-40E4-C1BA-532E8CCA0599}"/>
          </ac:spMkLst>
        </pc:spChg>
      </pc:sldChg>
      <pc:sldMasterChg chg="addSp delSp modSp mod setBg modSldLayout">
        <pc:chgData name="Aaron J Masino" userId="2136f450-c1a6-467a-901d-8891005589d6" providerId="ADAL" clId="{ACC460FB-EDC5-55C8-B349-F928A764A37C}" dt="2025-09-10T13:02:28.229" v="49" actId="478"/>
        <pc:sldMasterMkLst>
          <pc:docMk/>
          <pc:sldMasterMk cId="2924523013" sldId="2147483672"/>
        </pc:sldMasterMkLst>
        <pc:sldLayoutChg chg="addSp delSp modSp mod setBg">
          <pc:chgData name="Aaron J Masino" userId="2136f450-c1a6-467a-901d-8891005589d6" providerId="ADAL" clId="{ACC460FB-EDC5-55C8-B349-F928A764A37C}" dt="2025-09-10T12:41:50.840" v="45" actId="478"/>
          <pc:sldLayoutMkLst>
            <pc:docMk/>
            <pc:sldMasterMk cId="2924523013" sldId="2147483672"/>
            <pc:sldLayoutMk cId="1512114435" sldId="2147483673"/>
          </pc:sldLayoutMkLst>
        </pc:sldLayoutChg>
        <pc:sldLayoutChg chg="setBg">
          <pc:chgData name="Aaron J Masino" userId="2136f450-c1a6-467a-901d-8891005589d6" providerId="ADAL" clId="{ACC460FB-EDC5-55C8-B349-F928A764A37C}" dt="2025-09-10T12:37:42.564" v="22"/>
          <pc:sldLayoutMkLst>
            <pc:docMk/>
            <pc:sldMasterMk cId="2924523013" sldId="2147483672"/>
            <pc:sldLayoutMk cId="2657387946" sldId="2147483675"/>
          </pc:sldLayoutMkLst>
        </pc:sldLayoutChg>
        <pc:sldLayoutChg chg="delSp modSp mod setBg">
          <pc:chgData name="Aaron J Masino" userId="2136f450-c1a6-467a-901d-8891005589d6" providerId="ADAL" clId="{ACC460FB-EDC5-55C8-B349-F928A764A37C}" dt="2025-09-10T13:02:28.229" v="49" actId="478"/>
          <pc:sldLayoutMkLst>
            <pc:docMk/>
            <pc:sldMasterMk cId="2924523013" sldId="2147483672"/>
            <pc:sldLayoutMk cId="441325497" sldId="2147483677"/>
          </pc:sldLayoutMkLst>
        </pc:sldLayoutChg>
        <pc:sldLayoutChg chg="modSp setBg">
          <pc:chgData name="Aaron J Masino" userId="2136f450-c1a6-467a-901d-8891005589d6" providerId="ADAL" clId="{ACC460FB-EDC5-55C8-B349-F928A764A37C}" dt="2025-09-10T12:40:11.878" v="42" actId="207"/>
          <pc:sldLayoutMkLst>
            <pc:docMk/>
            <pc:sldMasterMk cId="2924523013" sldId="2147483672"/>
            <pc:sldLayoutMk cId="3997437153" sldId="2147483678"/>
          </pc:sldLayoutMkLst>
        </pc:sldLayoutChg>
      </pc:sldMasterChg>
    </pc:docChg>
  </pc:docChgLst>
  <pc:docChgLst>
    <pc:chgData name="Aaron J Masino" userId="2136f450-c1a6-467a-901d-8891005589d6" providerId="ADAL" clId="{48B776A4-60F4-4589-988D-DEC2FD87185E}"/>
    <pc:docChg chg="undo custSel addSld delSld modSld modMainMaster">
      <pc:chgData name="Aaron J Masino" userId="2136f450-c1a6-467a-901d-8891005589d6" providerId="ADAL" clId="{48B776A4-60F4-4589-988D-DEC2FD87185E}" dt="2023-12-07T20:11:57.867" v="149" actId="680"/>
      <pc:docMkLst>
        <pc:docMk/>
      </pc:docMkLst>
      <pc:sldChg chg="del">
        <pc:chgData name="Aaron J Masino" userId="2136f450-c1a6-467a-901d-8891005589d6" providerId="ADAL" clId="{48B776A4-60F4-4589-988D-DEC2FD87185E}" dt="2023-12-07T19:57:43.021" v="4" actId="47"/>
        <pc:sldMkLst>
          <pc:docMk/>
          <pc:sldMk cId="503119967" sldId="256"/>
        </pc:sldMkLst>
      </pc:sldChg>
      <pc:sldChg chg="new">
        <pc:chgData name="Aaron J Masino" userId="2136f450-c1a6-467a-901d-8891005589d6" providerId="ADAL" clId="{48B776A4-60F4-4589-988D-DEC2FD87185E}" dt="2023-12-07T20:10:59.973" v="143" actId="680"/>
        <pc:sldMkLst>
          <pc:docMk/>
          <pc:sldMk cId="693114762" sldId="256"/>
        </pc:sldMkLst>
      </pc:sldChg>
      <pc:sldChg chg="new add del">
        <pc:chgData name="Aaron J Masino" userId="2136f450-c1a6-467a-901d-8891005589d6" providerId="ADAL" clId="{48B776A4-60F4-4589-988D-DEC2FD87185E}" dt="2023-12-07T20:08:28.565" v="88" actId="47"/>
        <pc:sldMkLst>
          <pc:docMk/>
          <pc:sldMk cId="1717525535" sldId="256"/>
        </pc:sldMkLst>
      </pc:sldChg>
      <pc:sldChg chg="new del">
        <pc:chgData name="Aaron J Masino" userId="2136f450-c1a6-467a-901d-8891005589d6" providerId="ADAL" clId="{48B776A4-60F4-4589-988D-DEC2FD87185E}" dt="2023-12-07T20:03:43.036" v="12" actId="47"/>
        <pc:sldMkLst>
          <pc:docMk/>
          <pc:sldMk cId="69995728" sldId="257"/>
        </pc:sldMkLst>
      </pc:sldChg>
      <pc:sldChg chg="new">
        <pc:chgData name="Aaron J Masino" userId="2136f450-c1a6-467a-901d-8891005589d6" providerId="ADAL" clId="{48B776A4-60F4-4589-988D-DEC2FD87185E}" dt="2023-12-07T20:11:44.059" v="146" actId="680"/>
        <pc:sldMkLst>
          <pc:docMk/>
          <pc:sldMk cId="756590563" sldId="257"/>
        </pc:sldMkLst>
      </pc:sldChg>
      <pc:sldChg chg="delSp new del mod modClrScheme chgLayout">
        <pc:chgData name="Aaron J Masino" userId="2136f450-c1a6-467a-901d-8891005589d6" providerId="ADAL" clId="{48B776A4-60F4-4589-988D-DEC2FD87185E}" dt="2023-12-07T19:58:22.192" v="10" actId="47"/>
        <pc:sldMkLst>
          <pc:docMk/>
          <pc:sldMk cId="1568399189" sldId="257"/>
        </pc:sldMkLst>
      </pc:sldChg>
      <pc:sldChg chg="del">
        <pc:chgData name="Aaron J Masino" userId="2136f450-c1a6-467a-901d-8891005589d6" providerId="ADAL" clId="{48B776A4-60F4-4589-988D-DEC2FD87185E}" dt="2023-12-07T19:57:43.586" v="5" actId="47"/>
        <pc:sldMkLst>
          <pc:docMk/>
          <pc:sldMk cId="1617762962" sldId="257"/>
        </pc:sldMkLst>
      </pc:sldChg>
      <pc:sldChg chg="new add del">
        <pc:chgData name="Aaron J Masino" userId="2136f450-c1a6-467a-901d-8891005589d6" providerId="ADAL" clId="{48B776A4-60F4-4589-988D-DEC2FD87185E}" dt="2023-12-07T20:07:11.754" v="60" actId="680"/>
        <pc:sldMkLst>
          <pc:docMk/>
          <pc:sldMk cId="2237814430" sldId="257"/>
        </pc:sldMkLst>
      </pc:sldChg>
      <pc:sldChg chg="new del">
        <pc:chgData name="Aaron J Masino" userId="2136f450-c1a6-467a-901d-8891005589d6" providerId="ADAL" clId="{48B776A4-60F4-4589-988D-DEC2FD87185E}" dt="2023-12-07T20:08:23.806" v="87" actId="47"/>
        <pc:sldMkLst>
          <pc:docMk/>
          <pc:sldMk cId="2436985711" sldId="257"/>
        </pc:sldMkLst>
      </pc:sldChg>
      <pc:sldChg chg="new del">
        <pc:chgData name="Aaron J Masino" userId="2136f450-c1a6-467a-901d-8891005589d6" providerId="ADAL" clId="{48B776A4-60F4-4589-988D-DEC2FD87185E}" dt="2023-12-07T20:11:53.960" v="148" actId="47"/>
        <pc:sldMkLst>
          <pc:docMk/>
          <pc:sldMk cId="404244840" sldId="258"/>
        </pc:sldMkLst>
      </pc:sldChg>
      <pc:sldChg chg="new">
        <pc:chgData name="Aaron J Masino" userId="2136f450-c1a6-467a-901d-8891005589d6" providerId="ADAL" clId="{48B776A4-60F4-4589-988D-DEC2FD87185E}" dt="2023-12-07T20:11:57.867" v="149" actId="680"/>
        <pc:sldMkLst>
          <pc:docMk/>
          <pc:sldMk cId="596582550" sldId="258"/>
        </pc:sldMkLst>
      </pc:sldChg>
      <pc:sldChg chg="del">
        <pc:chgData name="Aaron J Masino" userId="2136f450-c1a6-467a-901d-8891005589d6" providerId="ADAL" clId="{48B776A4-60F4-4589-988D-DEC2FD87185E}" dt="2023-12-07T19:57:44.348" v="6" actId="47"/>
        <pc:sldMkLst>
          <pc:docMk/>
          <pc:sldMk cId="4231251659" sldId="258"/>
        </pc:sldMkLst>
      </pc:sldChg>
      <pc:sldMasterChg chg="addSp delSp modSp mod setBg modSldLayout">
        <pc:chgData name="Aaron J Masino" userId="2136f450-c1a6-467a-901d-8891005589d6" providerId="ADAL" clId="{48B776A4-60F4-4589-988D-DEC2FD87185E}" dt="2023-12-07T20:11:32.063" v="145"/>
        <pc:sldMasterMkLst>
          <pc:docMk/>
          <pc:sldMasterMk cId="2924523013" sldId="2147483672"/>
        </pc:sldMasterMkLst>
        <pc:sldLayoutChg chg="delSp mod setBg">
          <pc:chgData name="Aaron J Masino" userId="2136f450-c1a6-467a-901d-8891005589d6" providerId="ADAL" clId="{48B776A4-60F4-4589-988D-DEC2FD87185E}" dt="2023-12-07T20:07:34.746" v="83"/>
          <pc:sldLayoutMkLst>
            <pc:docMk/>
            <pc:sldMasterMk cId="2924523013" sldId="2147483672"/>
            <pc:sldLayoutMk cId="1512114435" sldId="2147483673"/>
          </pc:sldLayoutMkLst>
        </pc:sldLayoutChg>
        <pc:sldLayoutChg chg="addSp modSp setBg">
          <pc:chgData name="Aaron J Masino" userId="2136f450-c1a6-467a-901d-8891005589d6" providerId="ADAL" clId="{48B776A4-60F4-4589-988D-DEC2FD87185E}" dt="2023-12-07T20:10:39.691" v="140"/>
          <pc:sldLayoutMkLst>
            <pc:docMk/>
            <pc:sldMasterMk cId="2924523013" sldId="2147483672"/>
            <pc:sldLayoutMk cId="2018154316" sldId="2147483674"/>
          </pc:sldLayoutMkLst>
        </pc:sldLayoutChg>
        <pc:sldLayoutChg chg="addSp modSp mod setBg">
          <pc:chgData name="Aaron J Masino" userId="2136f450-c1a6-467a-901d-8891005589d6" providerId="ADAL" clId="{48B776A4-60F4-4589-988D-DEC2FD87185E}" dt="2023-12-07T20:10:31.550" v="136"/>
          <pc:sldLayoutMkLst>
            <pc:docMk/>
            <pc:sldMasterMk cId="2924523013" sldId="2147483672"/>
            <pc:sldLayoutMk cId="2657387946" sldId="2147483675"/>
          </pc:sldLayoutMkLst>
        </pc:sldLayoutChg>
        <pc:sldLayoutChg chg="addSp modSp setBg">
          <pc:chgData name="Aaron J Masino" userId="2136f450-c1a6-467a-901d-8891005589d6" providerId="ADAL" clId="{48B776A4-60F4-4589-988D-DEC2FD87185E}" dt="2023-12-07T20:10:34.023" v="137"/>
          <pc:sldLayoutMkLst>
            <pc:docMk/>
            <pc:sldMasterMk cId="2924523013" sldId="2147483672"/>
            <pc:sldLayoutMk cId="614271651" sldId="2147483676"/>
          </pc:sldLayoutMkLst>
        </pc:sldLayoutChg>
        <pc:sldLayoutChg chg="addSp modSp setBg">
          <pc:chgData name="Aaron J Masino" userId="2136f450-c1a6-467a-901d-8891005589d6" providerId="ADAL" clId="{48B776A4-60F4-4589-988D-DEC2FD87185E}" dt="2023-12-07T20:10:43.447" v="142"/>
          <pc:sldLayoutMkLst>
            <pc:docMk/>
            <pc:sldMasterMk cId="2924523013" sldId="2147483672"/>
            <pc:sldLayoutMk cId="441325497" sldId="2147483677"/>
          </pc:sldLayoutMkLst>
        </pc:sldLayoutChg>
        <pc:sldLayoutChg chg="addSp delSp modSp setBg">
          <pc:chgData name="Aaron J Masino" userId="2136f450-c1a6-467a-901d-8891005589d6" providerId="ADAL" clId="{48B776A4-60F4-4589-988D-DEC2FD87185E}" dt="2023-12-07T20:11:32.063" v="145"/>
          <pc:sldLayoutMkLst>
            <pc:docMk/>
            <pc:sldMasterMk cId="2924523013" sldId="2147483672"/>
            <pc:sldLayoutMk cId="3997437153" sldId="2147483678"/>
          </pc:sldLayoutMkLst>
        </pc:sldLayoutChg>
        <pc:sldLayoutChg chg="addSp modSp setBg">
          <pc:chgData name="Aaron J Masino" userId="2136f450-c1a6-467a-901d-8891005589d6" providerId="ADAL" clId="{48B776A4-60F4-4589-988D-DEC2FD87185E}" dt="2023-12-07T20:10:41.605" v="141"/>
          <pc:sldLayoutMkLst>
            <pc:docMk/>
            <pc:sldMasterMk cId="2924523013" sldId="2147483672"/>
            <pc:sldLayoutMk cId="506054407" sldId="2147483679"/>
          </pc:sldLayoutMkLst>
        </pc:sldLayoutChg>
        <pc:sldLayoutChg chg="addSp modSp setBg">
          <pc:chgData name="Aaron J Masino" userId="2136f450-c1a6-467a-901d-8891005589d6" providerId="ADAL" clId="{48B776A4-60F4-4589-988D-DEC2FD87185E}" dt="2023-12-07T20:10:35.542" v="138"/>
          <pc:sldLayoutMkLst>
            <pc:docMk/>
            <pc:sldMasterMk cId="2924523013" sldId="2147483672"/>
            <pc:sldLayoutMk cId="1989972280" sldId="2147483680"/>
          </pc:sldLayoutMkLst>
        </pc:sldLayoutChg>
        <pc:sldLayoutChg chg="addSp modSp setBg">
          <pc:chgData name="Aaron J Masino" userId="2136f450-c1a6-467a-901d-8891005589d6" providerId="ADAL" clId="{48B776A4-60F4-4589-988D-DEC2FD87185E}" dt="2023-12-07T20:10:37.130" v="139"/>
          <pc:sldLayoutMkLst>
            <pc:docMk/>
            <pc:sldMasterMk cId="2924523013" sldId="2147483672"/>
            <pc:sldLayoutMk cId="2280434450" sldId="2147483681"/>
          </pc:sldLayoutMkLst>
        </pc:sldLayoutChg>
      </pc:sldMasterChg>
    </pc:docChg>
  </pc:docChgLst>
  <pc:docChgLst>
    <pc:chgData name="Aaron J Masino" userId="2136f450-c1a6-467a-901d-8891005589d6" providerId="ADAL" clId="{0678AF7B-86E0-492E-AE8A-37E188628D03}"/>
    <pc:docChg chg="modSld">
      <pc:chgData name="Aaron J Masino" userId="2136f450-c1a6-467a-901d-8891005589d6" providerId="ADAL" clId="{0678AF7B-86E0-492E-AE8A-37E188628D03}" dt="2025-10-23T13:13:16.559" v="18" actId="20577"/>
      <pc:docMkLst>
        <pc:docMk/>
      </pc:docMkLst>
      <pc:sldChg chg="modSp">
        <pc:chgData name="Aaron J Masino" userId="2136f450-c1a6-467a-901d-8891005589d6" providerId="ADAL" clId="{0678AF7B-86E0-492E-AE8A-37E188628D03}" dt="2025-10-23T12:56:47.921" v="5" actId="20577"/>
        <pc:sldMkLst>
          <pc:docMk/>
          <pc:sldMk cId="690801574" sldId="857"/>
        </pc:sldMkLst>
        <pc:spChg chg="mod">
          <ac:chgData name="Aaron J Masino" userId="2136f450-c1a6-467a-901d-8891005589d6" providerId="ADAL" clId="{0678AF7B-86E0-492E-AE8A-37E188628D03}" dt="2025-10-23T12:56:47.921" v="5" actId="20577"/>
          <ac:spMkLst>
            <pc:docMk/>
            <pc:sldMk cId="690801574" sldId="857"/>
            <ac:spMk id="3" creationId="{292ECC0F-9A33-AE4F-FBDC-86EE1B377949}"/>
          </ac:spMkLst>
        </pc:spChg>
      </pc:sldChg>
      <pc:sldChg chg="modSp">
        <pc:chgData name="Aaron J Masino" userId="2136f450-c1a6-467a-901d-8891005589d6" providerId="ADAL" clId="{0678AF7B-86E0-492E-AE8A-37E188628D03}" dt="2025-10-23T13:09:53.131" v="11" actId="20577"/>
        <pc:sldMkLst>
          <pc:docMk/>
          <pc:sldMk cId="981048713" sldId="862"/>
        </pc:sldMkLst>
        <pc:spChg chg="mod">
          <ac:chgData name="Aaron J Masino" userId="2136f450-c1a6-467a-901d-8891005589d6" providerId="ADAL" clId="{0678AF7B-86E0-492E-AE8A-37E188628D03}" dt="2025-10-23T13:09:53.131" v="11" actId="20577"/>
          <ac:spMkLst>
            <pc:docMk/>
            <pc:sldMk cId="981048713" sldId="862"/>
            <ac:spMk id="3" creationId="{490FB05C-C03B-4972-C911-609CD5DF20AD}"/>
          </ac:spMkLst>
        </pc:spChg>
      </pc:sldChg>
      <pc:sldChg chg="modSp">
        <pc:chgData name="Aaron J Masino" userId="2136f450-c1a6-467a-901d-8891005589d6" providerId="ADAL" clId="{0678AF7B-86E0-492E-AE8A-37E188628D03}" dt="2025-10-23T13:13:16.559" v="18" actId="20577"/>
        <pc:sldMkLst>
          <pc:docMk/>
          <pc:sldMk cId="3364179328" sldId="865"/>
        </pc:sldMkLst>
        <pc:spChg chg="mod">
          <ac:chgData name="Aaron J Masino" userId="2136f450-c1a6-467a-901d-8891005589d6" providerId="ADAL" clId="{0678AF7B-86E0-492E-AE8A-37E188628D03}" dt="2025-10-23T13:13:16.559" v="18" actId="20577"/>
          <ac:spMkLst>
            <pc:docMk/>
            <pc:sldMk cId="3364179328" sldId="865"/>
            <ac:spMk id="3" creationId="{0AFAC841-4136-80FF-16C9-AF855154EDBD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F58E30-8B0E-3D4A-B4F9-4F5788961FBE}" type="datetimeFigureOut">
              <a:rPr lang="en-US" smtClean="0"/>
              <a:t>10/27/25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D08B6C-8A43-5644-B4BB-E95D157C2B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2198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D08B6C-8A43-5644-B4BB-E95D157C2B8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52801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6" descr="Colorful circles linked with lines representing a network">
            <a:extLst>
              <a:ext uri="{FF2B5EF4-FFF2-40B4-BE49-F238E27FC236}">
                <a16:creationId xmlns:a16="http://schemas.microsoft.com/office/drawing/2014/main" id="{48F8673A-80E8-EBD8-0963-C2BD8E96D26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</a:extLst>
          </a:blip>
          <a:srcRect l="2582" r="2582"/>
          <a:stretch>
            <a:fillRect/>
          </a:stretch>
        </p:blipFill>
        <p:spPr>
          <a:xfrm>
            <a:off x="6568372" y="1389901"/>
            <a:ext cx="5629077" cy="3996582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368928" y="3512644"/>
            <a:ext cx="4265752" cy="246221"/>
          </a:xfrm>
        </p:spPr>
        <p:txBody>
          <a:bodyPr anchor="t"/>
          <a:lstStyle>
            <a:lvl1pPr marL="0" indent="0" algn="l">
              <a:lnSpc>
                <a:spcPct val="100000"/>
              </a:lnSpc>
              <a:buNone/>
              <a:defRPr sz="160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Aaron J. Masino, PhD</a:t>
            </a: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32D705F4-66FC-4445-A2DF-A6A481D2978E}"/>
              </a:ext>
            </a:extLst>
          </p:cNvPr>
          <p:cNvGrpSpPr/>
          <p:nvPr userDrawn="1"/>
        </p:nvGrpSpPr>
        <p:grpSpPr>
          <a:xfrm>
            <a:off x="399536" y="646047"/>
            <a:ext cx="274320" cy="212725"/>
            <a:chOff x="11343190" y="687636"/>
            <a:chExt cx="274320" cy="212725"/>
          </a:xfrm>
        </p:grpSpPr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E108C30F-E145-2D4E-A954-673F6C5BAE06}"/>
                </a:ext>
              </a:extLst>
            </p:cNvPr>
            <p:cNvCxnSpPr/>
            <p:nvPr/>
          </p:nvCxnSpPr>
          <p:spPr>
            <a:xfrm>
              <a:off x="11343190" y="687636"/>
              <a:ext cx="274320" cy="0"/>
            </a:xfrm>
            <a:prstGeom prst="line">
              <a:avLst/>
            </a:prstGeom>
            <a:ln w="2222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12A828DF-2F75-3946-A018-2EFB7DBF2002}"/>
                </a:ext>
              </a:extLst>
            </p:cNvPr>
            <p:cNvCxnSpPr/>
            <p:nvPr/>
          </p:nvCxnSpPr>
          <p:spPr>
            <a:xfrm>
              <a:off x="11343190" y="758544"/>
              <a:ext cx="274320" cy="0"/>
            </a:xfrm>
            <a:prstGeom prst="line">
              <a:avLst/>
            </a:prstGeom>
            <a:ln w="2222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2C0BD958-94D8-9D4F-BF03-4398CCDEF41F}"/>
                </a:ext>
              </a:extLst>
            </p:cNvPr>
            <p:cNvCxnSpPr/>
            <p:nvPr/>
          </p:nvCxnSpPr>
          <p:spPr>
            <a:xfrm>
              <a:off x="11343190" y="829452"/>
              <a:ext cx="274320" cy="0"/>
            </a:xfrm>
            <a:prstGeom prst="line">
              <a:avLst/>
            </a:prstGeom>
            <a:ln w="2222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C7F9DA8D-12BC-274D-96EA-CBF9AA504ABA}"/>
                </a:ext>
              </a:extLst>
            </p:cNvPr>
            <p:cNvCxnSpPr/>
            <p:nvPr/>
          </p:nvCxnSpPr>
          <p:spPr>
            <a:xfrm>
              <a:off x="11343190" y="900361"/>
              <a:ext cx="274320" cy="0"/>
            </a:xfrm>
            <a:prstGeom prst="line">
              <a:avLst/>
            </a:prstGeom>
            <a:ln w="2222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1" name="Text Placeholder 170">
            <a:extLst>
              <a:ext uri="{FF2B5EF4-FFF2-40B4-BE49-F238E27FC236}">
                <a16:creationId xmlns:a16="http://schemas.microsoft.com/office/drawing/2014/main" id="{F097ABE9-E407-6F41-BEC5-2A6EECED9AC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68927" y="3795786"/>
            <a:ext cx="4265751" cy="221599"/>
          </a:xfrm>
        </p:spPr>
        <p:txBody>
          <a:bodyPr/>
          <a:lstStyle>
            <a:lvl1pPr>
              <a:lnSpc>
                <a:spcPct val="100000"/>
              </a:lnSpc>
              <a:buNone/>
              <a:defRPr sz="1400">
                <a:solidFill>
                  <a:schemeClr val="accent2"/>
                </a:solidFill>
                <a:latin typeface="+mn-lt"/>
                <a:cs typeface="Sabon Next LT" panose="02000500000000000000" pitchFamily="2" charset="0"/>
              </a:defRPr>
            </a:lvl1pPr>
            <a:lvl2pPr>
              <a:buNone/>
              <a:defRPr sz="1400">
                <a:solidFill>
                  <a:schemeClr val="accent2"/>
                </a:solidFill>
                <a:latin typeface="Sabon Next LT" panose="02000500000000000000" pitchFamily="2" charset="0"/>
                <a:cs typeface="Sabon Next LT" panose="02000500000000000000" pitchFamily="2" charset="0"/>
              </a:defRPr>
            </a:lvl2pPr>
            <a:lvl3pPr>
              <a:buNone/>
              <a:defRPr sz="1400">
                <a:solidFill>
                  <a:schemeClr val="accent2"/>
                </a:solidFill>
                <a:latin typeface="Sabon Next LT" panose="02000500000000000000" pitchFamily="2" charset="0"/>
                <a:cs typeface="Sabon Next LT" panose="02000500000000000000" pitchFamily="2" charset="0"/>
              </a:defRPr>
            </a:lvl3pPr>
            <a:lvl4pPr>
              <a:buNone/>
              <a:defRPr sz="1400">
                <a:solidFill>
                  <a:schemeClr val="accent2"/>
                </a:solidFill>
                <a:latin typeface="Sabon Next LT" panose="02000500000000000000" pitchFamily="2" charset="0"/>
                <a:cs typeface="Sabon Next LT" panose="02000500000000000000" pitchFamily="2" charset="0"/>
              </a:defRPr>
            </a:lvl4pPr>
            <a:lvl5pPr>
              <a:buNone/>
              <a:defRPr sz="1400">
                <a:solidFill>
                  <a:schemeClr val="accent2"/>
                </a:solidFill>
                <a:latin typeface="Sabon Next LT" panose="02000500000000000000" pitchFamily="2" charset="0"/>
                <a:cs typeface="Sabon Next LT" panose="02000500000000000000" pitchFamily="2" charset="0"/>
              </a:defRPr>
            </a:lvl5pPr>
          </a:lstStyle>
          <a:p>
            <a:pPr lvl="0"/>
            <a:r>
              <a:rPr lang="en-US" dirty="0"/>
              <a:t>Associate Professor of Computer Science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368927" y="1371600"/>
            <a:ext cx="4615014" cy="2013756"/>
          </a:xfrm>
        </p:spPr>
        <p:txBody>
          <a:bodyPr anchor="t"/>
          <a:lstStyle>
            <a:lvl1pPr algn="l">
              <a:lnSpc>
                <a:spcPct val="80000"/>
              </a:lnSpc>
              <a:defRPr sz="54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</a:t>
            </a:r>
            <a:br>
              <a:rPr lang="en-US" dirty="0"/>
            </a:br>
            <a:r>
              <a:rPr lang="en-US" dirty="0"/>
              <a:t>Edit Slide</a:t>
            </a:r>
            <a:br>
              <a:rPr lang="en-US" dirty="0"/>
            </a:br>
            <a:r>
              <a:rPr lang="en-US" dirty="0"/>
              <a:t>Deck Title</a:t>
            </a:r>
          </a:p>
        </p:txBody>
      </p: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1643EC61-6566-E543-A5B5-627914069DFF}"/>
              </a:ext>
            </a:extLst>
          </p:cNvPr>
          <p:cNvGrpSpPr/>
          <p:nvPr userDrawn="1"/>
        </p:nvGrpSpPr>
        <p:grpSpPr>
          <a:xfrm>
            <a:off x="6776031" y="331149"/>
            <a:ext cx="502600" cy="744358"/>
            <a:chOff x="7543800" y="-161366"/>
            <a:chExt cx="590775" cy="874945"/>
          </a:xfrm>
          <a:solidFill>
            <a:schemeClr val="accent1"/>
          </a:solidFill>
        </p:grpSpPr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43F7657A-A9E2-C442-AD47-9F48D895F723}"/>
                </a:ext>
              </a:extLst>
            </p:cNvPr>
            <p:cNvGrpSpPr/>
            <p:nvPr/>
          </p:nvGrpSpPr>
          <p:grpSpPr>
            <a:xfrm>
              <a:off x="7543800" y="-161366"/>
              <a:ext cx="590775" cy="67236"/>
              <a:chOff x="7543800" y="-161366"/>
              <a:chExt cx="590775" cy="67236"/>
            </a:xfrm>
            <a:grpFill/>
          </p:grpSpPr>
          <p:sp>
            <p:nvSpPr>
              <p:cNvPr id="163" name="Oval 162">
                <a:extLst>
                  <a:ext uri="{FF2B5EF4-FFF2-40B4-BE49-F238E27FC236}">
                    <a16:creationId xmlns:a16="http://schemas.microsoft.com/office/drawing/2014/main" id="{F8153F31-15B8-B343-B670-EE78EE5DA576}"/>
                  </a:ext>
                </a:extLst>
              </p:cNvPr>
              <p:cNvSpPr/>
              <p:nvPr/>
            </p:nvSpPr>
            <p:spPr>
              <a:xfrm>
                <a:off x="7543800" y="-161365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Oval 163">
                <a:extLst>
                  <a:ext uri="{FF2B5EF4-FFF2-40B4-BE49-F238E27FC236}">
                    <a16:creationId xmlns:a16="http://schemas.microsoft.com/office/drawing/2014/main" id="{91EAB16D-1DE1-3745-B9BE-CBE656648391}"/>
                  </a:ext>
                </a:extLst>
              </p:cNvPr>
              <p:cNvSpPr/>
              <p:nvPr/>
            </p:nvSpPr>
            <p:spPr>
              <a:xfrm>
                <a:off x="7674685" y="-161365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Oval 164">
                <a:extLst>
                  <a:ext uri="{FF2B5EF4-FFF2-40B4-BE49-F238E27FC236}">
                    <a16:creationId xmlns:a16="http://schemas.microsoft.com/office/drawing/2014/main" id="{7D9812CD-D01B-B247-B9AD-18E24E7233F3}"/>
                  </a:ext>
                </a:extLst>
              </p:cNvPr>
              <p:cNvSpPr/>
              <p:nvPr/>
            </p:nvSpPr>
            <p:spPr>
              <a:xfrm>
                <a:off x="7805570" y="-161365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Oval 165">
                <a:extLst>
                  <a:ext uri="{FF2B5EF4-FFF2-40B4-BE49-F238E27FC236}">
                    <a16:creationId xmlns:a16="http://schemas.microsoft.com/office/drawing/2014/main" id="{EDDFFA03-F4A1-7047-9E08-208BA09C3D0D}"/>
                  </a:ext>
                </a:extLst>
              </p:cNvPr>
              <p:cNvSpPr/>
              <p:nvPr/>
            </p:nvSpPr>
            <p:spPr>
              <a:xfrm>
                <a:off x="7936455" y="-161365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Oval 166">
                <a:extLst>
                  <a:ext uri="{FF2B5EF4-FFF2-40B4-BE49-F238E27FC236}">
                    <a16:creationId xmlns:a16="http://schemas.microsoft.com/office/drawing/2014/main" id="{1FB72449-95B1-2B43-8D77-407E8C6DA8C5}"/>
                  </a:ext>
                </a:extLst>
              </p:cNvPr>
              <p:cNvSpPr/>
              <p:nvPr/>
            </p:nvSpPr>
            <p:spPr>
              <a:xfrm>
                <a:off x="8067340" y="-16136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DCEC2D2C-E5FA-D04C-B850-60ADDADB3E6E}"/>
                </a:ext>
              </a:extLst>
            </p:cNvPr>
            <p:cNvGrpSpPr/>
            <p:nvPr/>
          </p:nvGrpSpPr>
          <p:grpSpPr>
            <a:xfrm>
              <a:off x="7543800" y="-45979"/>
              <a:ext cx="590775" cy="67236"/>
              <a:chOff x="7543800" y="-44377"/>
              <a:chExt cx="590775" cy="67236"/>
            </a:xfrm>
            <a:grpFill/>
          </p:grpSpPr>
          <p:sp>
            <p:nvSpPr>
              <p:cNvPr id="158" name="Oval 157">
                <a:extLst>
                  <a:ext uri="{FF2B5EF4-FFF2-40B4-BE49-F238E27FC236}">
                    <a16:creationId xmlns:a16="http://schemas.microsoft.com/office/drawing/2014/main" id="{ED5187E1-AC0D-FC49-9EE2-2306528B4A49}"/>
                  </a:ext>
                </a:extLst>
              </p:cNvPr>
              <p:cNvSpPr/>
              <p:nvPr/>
            </p:nvSpPr>
            <p:spPr>
              <a:xfrm>
                <a:off x="7543800" y="-4437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Oval 158">
                <a:extLst>
                  <a:ext uri="{FF2B5EF4-FFF2-40B4-BE49-F238E27FC236}">
                    <a16:creationId xmlns:a16="http://schemas.microsoft.com/office/drawing/2014/main" id="{C4784A95-5FE0-C140-8960-792C1FA54D8D}"/>
                  </a:ext>
                </a:extLst>
              </p:cNvPr>
              <p:cNvSpPr/>
              <p:nvPr/>
            </p:nvSpPr>
            <p:spPr>
              <a:xfrm>
                <a:off x="7674685" y="-4437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Oval 159">
                <a:extLst>
                  <a:ext uri="{FF2B5EF4-FFF2-40B4-BE49-F238E27FC236}">
                    <a16:creationId xmlns:a16="http://schemas.microsoft.com/office/drawing/2014/main" id="{BD31660C-A41B-0C47-8721-3269686D0B7B}"/>
                  </a:ext>
                </a:extLst>
              </p:cNvPr>
              <p:cNvSpPr/>
              <p:nvPr/>
            </p:nvSpPr>
            <p:spPr>
              <a:xfrm>
                <a:off x="7805570" y="-4437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Oval 160">
                <a:extLst>
                  <a:ext uri="{FF2B5EF4-FFF2-40B4-BE49-F238E27FC236}">
                    <a16:creationId xmlns:a16="http://schemas.microsoft.com/office/drawing/2014/main" id="{14629AF0-29CC-AC4C-9D89-02DB0F5A5940}"/>
                  </a:ext>
                </a:extLst>
              </p:cNvPr>
              <p:cNvSpPr/>
              <p:nvPr/>
            </p:nvSpPr>
            <p:spPr>
              <a:xfrm>
                <a:off x="7936455" y="-4437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Oval 161">
                <a:extLst>
                  <a:ext uri="{FF2B5EF4-FFF2-40B4-BE49-F238E27FC236}">
                    <a16:creationId xmlns:a16="http://schemas.microsoft.com/office/drawing/2014/main" id="{270F4FB4-32B1-B143-9367-323742EA234A}"/>
                  </a:ext>
                </a:extLst>
              </p:cNvPr>
              <p:cNvSpPr/>
              <p:nvPr/>
            </p:nvSpPr>
            <p:spPr>
              <a:xfrm>
                <a:off x="8067340" y="-44377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134E604F-80D8-1440-A1A6-E3B21E3E147F}"/>
                </a:ext>
              </a:extLst>
            </p:cNvPr>
            <p:cNvGrpSpPr/>
            <p:nvPr/>
          </p:nvGrpSpPr>
          <p:grpSpPr>
            <a:xfrm>
              <a:off x="7543800" y="69408"/>
              <a:ext cx="590775" cy="67236"/>
              <a:chOff x="7543800" y="72612"/>
              <a:chExt cx="590775" cy="67236"/>
            </a:xfrm>
            <a:grpFill/>
          </p:grpSpPr>
          <p:sp>
            <p:nvSpPr>
              <p:cNvPr id="153" name="Oval 152">
                <a:extLst>
                  <a:ext uri="{FF2B5EF4-FFF2-40B4-BE49-F238E27FC236}">
                    <a16:creationId xmlns:a16="http://schemas.microsoft.com/office/drawing/2014/main" id="{D2F15213-AFF8-F847-BA16-CC86F4A8C267}"/>
                  </a:ext>
                </a:extLst>
              </p:cNvPr>
              <p:cNvSpPr/>
              <p:nvPr/>
            </p:nvSpPr>
            <p:spPr>
              <a:xfrm>
                <a:off x="7543800" y="72613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Oval 153">
                <a:extLst>
                  <a:ext uri="{FF2B5EF4-FFF2-40B4-BE49-F238E27FC236}">
                    <a16:creationId xmlns:a16="http://schemas.microsoft.com/office/drawing/2014/main" id="{0D04F651-7C4C-804C-85D8-57993A3AEC41}"/>
                  </a:ext>
                </a:extLst>
              </p:cNvPr>
              <p:cNvSpPr/>
              <p:nvPr/>
            </p:nvSpPr>
            <p:spPr>
              <a:xfrm>
                <a:off x="7674685" y="72613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Oval 154">
                <a:extLst>
                  <a:ext uri="{FF2B5EF4-FFF2-40B4-BE49-F238E27FC236}">
                    <a16:creationId xmlns:a16="http://schemas.microsoft.com/office/drawing/2014/main" id="{F2FE10BF-E710-C847-9B52-742FFA7E283F}"/>
                  </a:ext>
                </a:extLst>
              </p:cNvPr>
              <p:cNvSpPr/>
              <p:nvPr/>
            </p:nvSpPr>
            <p:spPr>
              <a:xfrm>
                <a:off x="7805570" y="72613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Oval 155">
                <a:extLst>
                  <a:ext uri="{FF2B5EF4-FFF2-40B4-BE49-F238E27FC236}">
                    <a16:creationId xmlns:a16="http://schemas.microsoft.com/office/drawing/2014/main" id="{47C598C5-5FC3-9048-A409-8ABD7D254525}"/>
                  </a:ext>
                </a:extLst>
              </p:cNvPr>
              <p:cNvSpPr/>
              <p:nvPr/>
            </p:nvSpPr>
            <p:spPr>
              <a:xfrm>
                <a:off x="7936455" y="72613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Oval 156">
                <a:extLst>
                  <a:ext uri="{FF2B5EF4-FFF2-40B4-BE49-F238E27FC236}">
                    <a16:creationId xmlns:a16="http://schemas.microsoft.com/office/drawing/2014/main" id="{72B5F8FF-6D44-C046-A691-779698113840}"/>
                  </a:ext>
                </a:extLst>
              </p:cNvPr>
              <p:cNvSpPr/>
              <p:nvPr/>
            </p:nvSpPr>
            <p:spPr>
              <a:xfrm>
                <a:off x="8067340" y="72612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id="{3E59708B-CAC1-DB45-A975-4C03847B1EB9}"/>
                </a:ext>
              </a:extLst>
            </p:cNvPr>
            <p:cNvGrpSpPr/>
            <p:nvPr/>
          </p:nvGrpSpPr>
          <p:grpSpPr>
            <a:xfrm>
              <a:off x="7543800" y="184795"/>
              <a:ext cx="590775" cy="67236"/>
              <a:chOff x="7543800" y="187359"/>
              <a:chExt cx="590775" cy="67236"/>
            </a:xfrm>
            <a:grpFill/>
          </p:grpSpPr>
          <p:sp>
            <p:nvSpPr>
              <p:cNvPr id="148" name="Oval 147">
                <a:extLst>
                  <a:ext uri="{FF2B5EF4-FFF2-40B4-BE49-F238E27FC236}">
                    <a16:creationId xmlns:a16="http://schemas.microsoft.com/office/drawing/2014/main" id="{75E5234C-15A6-5E44-BF35-31E80EFB9381}"/>
                  </a:ext>
                </a:extLst>
              </p:cNvPr>
              <p:cNvSpPr/>
              <p:nvPr/>
            </p:nvSpPr>
            <p:spPr>
              <a:xfrm>
                <a:off x="7543800" y="187360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Oval 148">
                <a:extLst>
                  <a:ext uri="{FF2B5EF4-FFF2-40B4-BE49-F238E27FC236}">
                    <a16:creationId xmlns:a16="http://schemas.microsoft.com/office/drawing/2014/main" id="{0E80B58E-1742-934D-8EE7-4C113ADB9B6E}"/>
                  </a:ext>
                </a:extLst>
              </p:cNvPr>
              <p:cNvSpPr/>
              <p:nvPr/>
            </p:nvSpPr>
            <p:spPr>
              <a:xfrm>
                <a:off x="7674685" y="187360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Oval 149">
                <a:extLst>
                  <a:ext uri="{FF2B5EF4-FFF2-40B4-BE49-F238E27FC236}">
                    <a16:creationId xmlns:a16="http://schemas.microsoft.com/office/drawing/2014/main" id="{BC3A11F9-D0AF-9142-804F-12BBAAECA17C}"/>
                  </a:ext>
                </a:extLst>
              </p:cNvPr>
              <p:cNvSpPr/>
              <p:nvPr/>
            </p:nvSpPr>
            <p:spPr>
              <a:xfrm>
                <a:off x="7805570" y="187360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Oval 150">
                <a:extLst>
                  <a:ext uri="{FF2B5EF4-FFF2-40B4-BE49-F238E27FC236}">
                    <a16:creationId xmlns:a16="http://schemas.microsoft.com/office/drawing/2014/main" id="{BF540119-E7D7-F948-AB3C-60092FDE3ADA}"/>
                  </a:ext>
                </a:extLst>
              </p:cNvPr>
              <p:cNvSpPr/>
              <p:nvPr/>
            </p:nvSpPr>
            <p:spPr>
              <a:xfrm>
                <a:off x="7936455" y="187360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Oval 151">
                <a:extLst>
                  <a:ext uri="{FF2B5EF4-FFF2-40B4-BE49-F238E27FC236}">
                    <a16:creationId xmlns:a16="http://schemas.microsoft.com/office/drawing/2014/main" id="{8877E89C-0A46-C64F-8535-4B5B76DD9AEF}"/>
                  </a:ext>
                </a:extLst>
              </p:cNvPr>
              <p:cNvSpPr/>
              <p:nvPr/>
            </p:nvSpPr>
            <p:spPr>
              <a:xfrm>
                <a:off x="8067340" y="187359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89355624-FAF3-6744-87F8-7392C602601F}"/>
                </a:ext>
              </a:extLst>
            </p:cNvPr>
            <p:cNvGrpSpPr/>
            <p:nvPr/>
          </p:nvGrpSpPr>
          <p:grpSpPr>
            <a:xfrm>
              <a:off x="7543800" y="300182"/>
              <a:ext cx="590775" cy="67236"/>
              <a:chOff x="7543800" y="302105"/>
              <a:chExt cx="590775" cy="67236"/>
            </a:xfrm>
            <a:grpFill/>
          </p:grpSpPr>
          <p:sp>
            <p:nvSpPr>
              <p:cNvPr id="143" name="Oval 142">
                <a:extLst>
                  <a:ext uri="{FF2B5EF4-FFF2-40B4-BE49-F238E27FC236}">
                    <a16:creationId xmlns:a16="http://schemas.microsoft.com/office/drawing/2014/main" id="{89D8A231-9067-484B-85A6-B1A2D7E4E905}"/>
                  </a:ext>
                </a:extLst>
              </p:cNvPr>
              <p:cNvSpPr/>
              <p:nvPr/>
            </p:nvSpPr>
            <p:spPr>
              <a:xfrm>
                <a:off x="7543800" y="30210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Oval 143">
                <a:extLst>
                  <a:ext uri="{FF2B5EF4-FFF2-40B4-BE49-F238E27FC236}">
                    <a16:creationId xmlns:a16="http://schemas.microsoft.com/office/drawing/2014/main" id="{55E552D2-CD2A-D449-BB99-96C5B4CDD19E}"/>
                  </a:ext>
                </a:extLst>
              </p:cNvPr>
              <p:cNvSpPr/>
              <p:nvPr/>
            </p:nvSpPr>
            <p:spPr>
              <a:xfrm>
                <a:off x="7674685" y="30210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Oval 144">
                <a:extLst>
                  <a:ext uri="{FF2B5EF4-FFF2-40B4-BE49-F238E27FC236}">
                    <a16:creationId xmlns:a16="http://schemas.microsoft.com/office/drawing/2014/main" id="{61FFBA65-E084-8241-B00B-FE5095A3D36C}"/>
                  </a:ext>
                </a:extLst>
              </p:cNvPr>
              <p:cNvSpPr/>
              <p:nvPr/>
            </p:nvSpPr>
            <p:spPr>
              <a:xfrm>
                <a:off x="7805570" y="30210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Oval 145">
                <a:extLst>
                  <a:ext uri="{FF2B5EF4-FFF2-40B4-BE49-F238E27FC236}">
                    <a16:creationId xmlns:a16="http://schemas.microsoft.com/office/drawing/2014/main" id="{7E396DF2-6955-174E-9B0D-4F5D96171AD4}"/>
                  </a:ext>
                </a:extLst>
              </p:cNvPr>
              <p:cNvSpPr/>
              <p:nvPr/>
            </p:nvSpPr>
            <p:spPr>
              <a:xfrm>
                <a:off x="7936455" y="30210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Oval 146">
                <a:extLst>
                  <a:ext uri="{FF2B5EF4-FFF2-40B4-BE49-F238E27FC236}">
                    <a16:creationId xmlns:a16="http://schemas.microsoft.com/office/drawing/2014/main" id="{C38B922C-2024-DF4D-AE50-98727FB69552}"/>
                  </a:ext>
                </a:extLst>
              </p:cNvPr>
              <p:cNvSpPr/>
              <p:nvPr/>
            </p:nvSpPr>
            <p:spPr>
              <a:xfrm>
                <a:off x="8067340" y="302105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5" name="Group 124">
              <a:extLst>
                <a:ext uri="{FF2B5EF4-FFF2-40B4-BE49-F238E27FC236}">
                  <a16:creationId xmlns:a16="http://schemas.microsoft.com/office/drawing/2014/main" id="{653CA02C-483C-A142-A160-F0D09AFCD5FA}"/>
                </a:ext>
              </a:extLst>
            </p:cNvPr>
            <p:cNvGrpSpPr/>
            <p:nvPr/>
          </p:nvGrpSpPr>
          <p:grpSpPr>
            <a:xfrm>
              <a:off x="7543800" y="415569"/>
              <a:ext cx="590775" cy="67236"/>
              <a:chOff x="7543800" y="416851"/>
              <a:chExt cx="590775" cy="67236"/>
            </a:xfrm>
            <a:grpFill/>
          </p:grpSpPr>
          <p:sp>
            <p:nvSpPr>
              <p:cNvPr id="138" name="Oval 137">
                <a:extLst>
                  <a:ext uri="{FF2B5EF4-FFF2-40B4-BE49-F238E27FC236}">
                    <a16:creationId xmlns:a16="http://schemas.microsoft.com/office/drawing/2014/main" id="{C011A6C2-5A12-4040-AAF8-3208C20DF989}"/>
                  </a:ext>
                </a:extLst>
              </p:cNvPr>
              <p:cNvSpPr/>
              <p:nvPr/>
            </p:nvSpPr>
            <p:spPr>
              <a:xfrm>
                <a:off x="7543800" y="416852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Oval 138">
                <a:extLst>
                  <a:ext uri="{FF2B5EF4-FFF2-40B4-BE49-F238E27FC236}">
                    <a16:creationId xmlns:a16="http://schemas.microsoft.com/office/drawing/2014/main" id="{11957DA0-CE02-D646-A9F2-4F42F6EA9C25}"/>
                  </a:ext>
                </a:extLst>
              </p:cNvPr>
              <p:cNvSpPr/>
              <p:nvPr/>
            </p:nvSpPr>
            <p:spPr>
              <a:xfrm>
                <a:off x="7674685" y="416852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Oval 139">
                <a:extLst>
                  <a:ext uri="{FF2B5EF4-FFF2-40B4-BE49-F238E27FC236}">
                    <a16:creationId xmlns:a16="http://schemas.microsoft.com/office/drawing/2014/main" id="{89076BD0-B02A-9A47-848C-C1A680E47C33}"/>
                  </a:ext>
                </a:extLst>
              </p:cNvPr>
              <p:cNvSpPr/>
              <p:nvPr/>
            </p:nvSpPr>
            <p:spPr>
              <a:xfrm>
                <a:off x="7805570" y="416852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Oval 140">
                <a:extLst>
                  <a:ext uri="{FF2B5EF4-FFF2-40B4-BE49-F238E27FC236}">
                    <a16:creationId xmlns:a16="http://schemas.microsoft.com/office/drawing/2014/main" id="{E86EF256-BDF3-B641-A83A-9C011211D823}"/>
                  </a:ext>
                </a:extLst>
              </p:cNvPr>
              <p:cNvSpPr/>
              <p:nvPr/>
            </p:nvSpPr>
            <p:spPr>
              <a:xfrm>
                <a:off x="7936455" y="416852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C7F89A0E-2069-5249-99EB-7BB8FFDF5BD0}"/>
                  </a:ext>
                </a:extLst>
              </p:cNvPr>
              <p:cNvSpPr/>
              <p:nvPr/>
            </p:nvSpPr>
            <p:spPr>
              <a:xfrm>
                <a:off x="8067340" y="416851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id="{DC6DA0E6-DACF-4D42-9B6D-FEC5A7CDB9DC}"/>
                </a:ext>
              </a:extLst>
            </p:cNvPr>
            <p:cNvGrpSpPr/>
            <p:nvPr/>
          </p:nvGrpSpPr>
          <p:grpSpPr>
            <a:xfrm>
              <a:off x="7543800" y="530956"/>
              <a:ext cx="590775" cy="67236"/>
              <a:chOff x="7543800" y="531597"/>
              <a:chExt cx="590775" cy="67236"/>
            </a:xfrm>
            <a:grpFill/>
          </p:grpSpPr>
          <p:sp>
            <p:nvSpPr>
              <p:cNvPr id="133" name="Oval 132">
                <a:extLst>
                  <a:ext uri="{FF2B5EF4-FFF2-40B4-BE49-F238E27FC236}">
                    <a16:creationId xmlns:a16="http://schemas.microsoft.com/office/drawing/2014/main" id="{130A8894-5819-FB42-9034-679CCB3EF4D7}"/>
                  </a:ext>
                </a:extLst>
              </p:cNvPr>
              <p:cNvSpPr/>
              <p:nvPr/>
            </p:nvSpPr>
            <p:spPr>
              <a:xfrm>
                <a:off x="7543800" y="531598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Oval 133">
                <a:extLst>
                  <a:ext uri="{FF2B5EF4-FFF2-40B4-BE49-F238E27FC236}">
                    <a16:creationId xmlns:a16="http://schemas.microsoft.com/office/drawing/2014/main" id="{591028E1-2CAF-124B-8EA8-D71FD17C8CE9}"/>
                  </a:ext>
                </a:extLst>
              </p:cNvPr>
              <p:cNvSpPr/>
              <p:nvPr/>
            </p:nvSpPr>
            <p:spPr>
              <a:xfrm>
                <a:off x="7674685" y="531598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Oval 134">
                <a:extLst>
                  <a:ext uri="{FF2B5EF4-FFF2-40B4-BE49-F238E27FC236}">
                    <a16:creationId xmlns:a16="http://schemas.microsoft.com/office/drawing/2014/main" id="{8CFDA6FA-E1D2-9247-9980-DCE2BE97D7BE}"/>
                  </a:ext>
                </a:extLst>
              </p:cNvPr>
              <p:cNvSpPr/>
              <p:nvPr/>
            </p:nvSpPr>
            <p:spPr>
              <a:xfrm>
                <a:off x="7805570" y="531598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Oval 135">
                <a:extLst>
                  <a:ext uri="{FF2B5EF4-FFF2-40B4-BE49-F238E27FC236}">
                    <a16:creationId xmlns:a16="http://schemas.microsoft.com/office/drawing/2014/main" id="{1B64BC2F-D226-6D44-AD18-AB853DF44B12}"/>
                  </a:ext>
                </a:extLst>
              </p:cNvPr>
              <p:cNvSpPr/>
              <p:nvPr/>
            </p:nvSpPr>
            <p:spPr>
              <a:xfrm>
                <a:off x="7936455" y="531598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Oval 136">
                <a:extLst>
                  <a:ext uri="{FF2B5EF4-FFF2-40B4-BE49-F238E27FC236}">
                    <a16:creationId xmlns:a16="http://schemas.microsoft.com/office/drawing/2014/main" id="{65F2B6E2-75D3-E74B-A31F-DA40DF038E68}"/>
                  </a:ext>
                </a:extLst>
              </p:cNvPr>
              <p:cNvSpPr/>
              <p:nvPr/>
            </p:nvSpPr>
            <p:spPr>
              <a:xfrm>
                <a:off x="8067340" y="531597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D33620A5-D40E-F441-BDC3-6621046F58DC}"/>
                </a:ext>
              </a:extLst>
            </p:cNvPr>
            <p:cNvGrpSpPr/>
            <p:nvPr/>
          </p:nvGrpSpPr>
          <p:grpSpPr>
            <a:xfrm>
              <a:off x="7543800" y="646343"/>
              <a:ext cx="590775" cy="67236"/>
              <a:chOff x="7543800" y="646343"/>
              <a:chExt cx="590775" cy="67236"/>
            </a:xfrm>
            <a:grpFill/>
          </p:grpSpPr>
          <p:sp>
            <p:nvSpPr>
              <p:cNvPr id="128" name="Oval 127">
                <a:extLst>
                  <a:ext uri="{FF2B5EF4-FFF2-40B4-BE49-F238E27FC236}">
                    <a16:creationId xmlns:a16="http://schemas.microsoft.com/office/drawing/2014/main" id="{1B6A556E-CE62-5541-AD8B-7E57259F0DCC}"/>
                  </a:ext>
                </a:extLst>
              </p:cNvPr>
              <p:cNvSpPr/>
              <p:nvPr/>
            </p:nvSpPr>
            <p:spPr>
              <a:xfrm>
                <a:off x="7543800" y="646344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8A26C7EF-64FA-7940-AA35-18D18CA96103}"/>
                  </a:ext>
                </a:extLst>
              </p:cNvPr>
              <p:cNvSpPr/>
              <p:nvPr/>
            </p:nvSpPr>
            <p:spPr>
              <a:xfrm>
                <a:off x="7674685" y="646344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31924F18-0980-3141-8E51-D9F4B4623F20}"/>
                  </a:ext>
                </a:extLst>
              </p:cNvPr>
              <p:cNvSpPr/>
              <p:nvPr/>
            </p:nvSpPr>
            <p:spPr>
              <a:xfrm>
                <a:off x="7805570" y="646344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708C4583-68A7-9449-8688-C4A56CF05A04}"/>
                  </a:ext>
                </a:extLst>
              </p:cNvPr>
              <p:cNvSpPr/>
              <p:nvPr/>
            </p:nvSpPr>
            <p:spPr>
              <a:xfrm>
                <a:off x="7936455" y="646344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Oval 131">
                <a:extLst>
                  <a:ext uri="{FF2B5EF4-FFF2-40B4-BE49-F238E27FC236}">
                    <a16:creationId xmlns:a16="http://schemas.microsoft.com/office/drawing/2014/main" id="{F9D2C0E3-473B-8A47-B4A1-95C8BC56DC38}"/>
                  </a:ext>
                </a:extLst>
              </p:cNvPr>
              <p:cNvSpPr/>
              <p:nvPr/>
            </p:nvSpPr>
            <p:spPr>
              <a:xfrm>
                <a:off x="8067340" y="646343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3D05E947-8AB9-9741-9517-0102689D99D1}"/>
              </a:ext>
            </a:extLst>
          </p:cNvPr>
          <p:cNvGrpSpPr/>
          <p:nvPr userDrawn="1"/>
        </p:nvGrpSpPr>
        <p:grpSpPr>
          <a:xfrm>
            <a:off x="10823072" y="5615760"/>
            <a:ext cx="1106020" cy="1020295"/>
            <a:chOff x="7570694" y="-1223682"/>
            <a:chExt cx="1106020" cy="1020295"/>
          </a:xfrm>
        </p:grpSpPr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3AA7A149-49E4-9949-8754-19AB21BA0381}"/>
                </a:ext>
              </a:extLst>
            </p:cNvPr>
            <p:cNvSpPr/>
            <p:nvPr/>
          </p:nvSpPr>
          <p:spPr>
            <a:xfrm>
              <a:off x="7570694" y="-1223682"/>
              <a:ext cx="134470" cy="1344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23C6158D-1E84-B542-A83C-B42E1BE057C2}"/>
                </a:ext>
              </a:extLst>
            </p:cNvPr>
            <p:cNvSpPr/>
            <p:nvPr/>
          </p:nvSpPr>
          <p:spPr>
            <a:xfrm>
              <a:off x="7894544" y="-1223682"/>
              <a:ext cx="134470" cy="1344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24A6206E-54DA-FA43-A2CB-327439C8752D}"/>
                </a:ext>
              </a:extLst>
            </p:cNvPr>
            <p:cNvSpPr/>
            <p:nvPr/>
          </p:nvSpPr>
          <p:spPr>
            <a:xfrm>
              <a:off x="8218394" y="-1223682"/>
              <a:ext cx="134470" cy="1344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2DEFDC1A-BC73-0C43-8B70-EC38D846A51E}"/>
                </a:ext>
              </a:extLst>
            </p:cNvPr>
            <p:cNvSpPr/>
            <p:nvPr/>
          </p:nvSpPr>
          <p:spPr>
            <a:xfrm>
              <a:off x="8542244" y="-1223682"/>
              <a:ext cx="134470" cy="1344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E28CAF4A-E516-514E-A3AD-57893C50F732}"/>
                </a:ext>
              </a:extLst>
            </p:cNvPr>
            <p:cNvSpPr/>
            <p:nvPr/>
          </p:nvSpPr>
          <p:spPr>
            <a:xfrm>
              <a:off x="7570694" y="-928407"/>
              <a:ext cx="134470" cy="1344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DF3127E8-DCF2-4F4A-86FF-62F50A9755B1}"/>
                </a:ext>
              </a:extLst>
            </p:cNvPr>
            <p:cNvSpPr/>
            <p:nvPr/>
          </p:nvSpPr>
          <p:spPr>
            <a:xfrm>
              <a:off x="7894544" y="-928407"/>
              <a:ext cx="134470" cy="1344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187C55ED-2AE3-AC46-8ECD-024FA1F38A3F}"/>
                </a:ext>
              </a:extLst>
            </p:cNvPr>
            <p:cNvSpPr/>
            <p:nvPr/>
          </p:nvSpPr>
          <p:spPr>
            <a:xfrm>
              <a:off x="8218394" y="-928407"/>
              <a:ext cx="134470" cy="1344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6AA446C4-1C5A-5F45-9860-89832F2DDD79}"/>
                </a:ext>
              </a:extLst>
            </p:cNvPr>
            <p:cNvSpPr/>
            <p:nvPr/>
          </p:nvSpPr>
          <p:spPr>
            <a:xfrm>
              <a:off x="8542244" y="-928407"/>
              <a:ext cx="134470" cy="1344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E9923AA8-08C4-7C4F-893E-9F2501E34753}"/>
                </a:ext>
              </a:extLst>
            </p:cNvPr>
            <p:cNvSpPr/>
            <p:nvPr/>
          </p:nvSpPr>
          <p:spPr>
            <a:xfrm>
              <a:off x="7570694" y="-633132"/>
              <a:ext cx="134470" cy="1344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6E9AE47D-045E-FE48-83FA-F8B7EFE2F80C}"/>
                </a:ext>
              </a:extLst>
            </p:cNvPr>
            <p:cNvSpPr/>
            <p:nvPr/>
          </p:nvSpPr>
          <p:spPr>
            <a:xfrm>
              <a:off x="7894544" y="-633132"/>
              <a:ext cx="134470" cy="1344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916D4805-4ED4-D54B-A802-8051757D25F9}"/>
                </a:ext>
              </a:extLst>
            </p:cNvPr>
            <p:cNvSpPr/>
            <p:nvPr/>
          </p:nvSpPr>
          <p:spPr>
            <a:xfrm>
              <a:off x="8218394" y="-633132"/>
              <a:ext cx="134470" cy="1344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C4119405-72E8-4443-B6A0-29BC4DCF0751}"/>
                </a:ext>
              </a:extLst>
            </p:cNvPr>
            <p:cNvSpPr/>
            <p:nvPr/>
          </p:nvSpPr>
          <p:spPr>
            <a:xfrm>
              <a:off x="8542244" y="-633132"/>
              <a:ext cx="134470" cy="1344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9A8B504D-1F3D-0D49-9444-C067B71D840F}"/>
                </a:ext>
              </a:extLst>
            </p:cNvPr>
            <p:cNvSpPr/>
            <p:nvPr/>
          </p:nvSpPr>
          <p:spPr>
            <a:xfrm>
              <a:off x="7570694" y="-337857"/>
              <a:ext cx="134470" cy="1344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ABB02D81-DBEC-8548-8273-91D6154FCD45}"/>
                </a:ext>
              </a:extLst>
            </p:cNvPr>
            <p:cNvSpPr/>
            <p:nvPr/>
          </p:nvSpPr>
          <p:spPr>
            <a:xfrm>
              <a:off x="7894544" y="-337857"/>
              <a:ext cx="134470" cy="1344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FD0067C0-D924-6442-954A-F5AA2203392A}"/>
                </a:ext>
              </a:extLst>
            </p:cNvPr>
            <p:cNvSpPr/>
            <p:nvPr/>
          </p:nvSpPr>
          <p:spPr>
            <a:xfrm>
              <a:off x="8218394" y="-337857"/>
              <a:ext cx="134470" cy="1344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05AC442E-A509-C443-92FC-2BF058EFE810}"/>
                </a:ext>
              </a:extLst>
            </p:cNvPr>
            <p:cNvSpPr/>
            <p:nvPr/>
          </p:nvSpPr>
          <p:spPr>
            <a:xfrm>
              <a:off x="8542244" y="-337857"/>
              <a:ext cx="134470" cy="1344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121144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265F1211-8698-3A44-97D0-23FFBC8D1626}"/>
              </a:ext>
            </a:extLst>
          </p:cNvPr>
          <p:cNvCxnSpPr>
            <a:cxnSpLocks/>
          </p:cNvCxnSpPr>
          <p:nvPr userDrawn="1"/>
        </p:nvCxnSpPr>
        <p:spPr>
          <a:xfrm>
            <a:off x="405141" y="580026"/>
            <a:ext cx="0" cy="5934165"/>
          </a:xfrm>
          <a:prstGeom prst="line">
            <a:avLst/>
          </a:prstGeom>
          <a:ln w="1270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3" name="Group 82">
            <a:extLst>
              <a:ext uri="{FF2B5EF4-FFF2-40B4-BE49-F238E27FC236}">
                <a16:creationId xmlns:a16="http://schemas.microsoft.com/office/drawing/2014/main" id="{0628565E-941C-9D43-9F37-0C50EE4F21C0}"/>
              </a:ext>
            </a:extLst>
          </p:cNvPr>
          <p:cNvGrpSpPr/>
          <p:nvPr userDrawn="1"/>
        </p:nvGrpSpPr>
        <p:grpSpPr>
          <a:xfrm>
            <a:off x="1368928" y="912200"/>
            <a:ext cx="274320" cy="212725"/>
            <a:chOff x="11343190" y="687636"/>
            <a:chExt cx="274320" cy="212725"/>
          </a:xfrm>
        </p:grpSpPr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3BAEB5BD-4F80-BA48-9E5E-C9C6140F63B5}"/>
                </a:ext>
              </a:extLst>
            </p:cNvPr>
            <p:cNvCxnSpPr/>
            <p:nvPr/>
          </p:nvCxnSpPr>
          <p:spPr>
            <a:xfrm>
              <a:off x="11343190" y="687636"/>
              <a:ext cx="274320" cy="0"/>
            </a:xfrm>
            <a:prstGeom prst="line">
              <a:avLst/>
            </a:prstGeom>
            <a:ln w="2222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1F2C89BD-10AF-DC46-B4C1-68FFB539C8F4}"/>
                </a:ext>
              </a:extLst>
            </p:cNvPr>
            <p:cNvCxnSpPr/>
            <p:nvPr/>
          </p:nvCxnSpPr>
          <p:spPr>
            <a:xfrm>
              <a:off x="11343190" y="758544"/>
              <a:ext cx="274320" cy="0"/>
            </a:xfrm>
            <a:prstGeom prst="line">
              <a:avLst/>
            </a:prstGeom>
            <a:ln w="2222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6152ABD6-B53A-0144-BEA6-919C107009D1}"/>
                </a:ext>
              </a:extLst>
            </p:cNvPr>
            <p:cNvCxnSpPr/>
            <p:nvPr/>
          </p:nvCxnSpPr>
          <p:spPr>
            <a:xfrm>
              <a:off x="11343190" y="829452"/>
              <a:ext cx="274320" cy="0"/>
            </a:xfrm>
            <a:prstGeom prst="line">
              <a:avLst/>
            </a:prstGeom>
            <a:ln w="2222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68195993-2A82-4C42-87F5-C1BA3C20B247}"/>
                </a:ext>
              </a:extLst>
            </p:cNvPr>
            <p:cNvCxnSpPr/>
            <p:nvPr/>
          </p:nvCxnSpPr>
          <p:spPr>
            <a:xfrm>
              <a:off x="11343190" y="900361"/>
              <a:ext cx="274320" cy="0"/>
            </a:xfrm>
            <a:prstGeom prst="line">
              <a:avLst/>
            </a:prstGeom>
            <a:ln w="2222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71E40D0A-2301-0947-B931-2A1AB2B5AE7E}"/>
              </a:ext>
            </a:extLst>
          </p:cNvPr>
          <p:cNvGrpSpPr/>
          <p:nvPr userDrawn="1"/>
        </p:nvGrpSpPr>
        <p:grpSpPr>
          <a:xfrm>
            <a:off x="5683925" y="5745849"/>
            <a:ext cx="3910389" cy="288432"/>
            <a:chOff x="7584141" y="1424618"/>
            <a:chExt cx="3910389" cy="288432"/>
          </a:xfrm>
        </p:grpSpPr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E90BFED6-8FB3-A547-BC81-DBC31025A54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84141" y="1424618"/>
              <a:ext cx="288432" cy="288432"/>
            </a:xfrm>
            <a:prstGeom prst="line">
              <a:avLst/>
            </a:prstGeom>
            <a:ln w="101600" cap="rnd">
              <a:solidFill>
                <a:schemeClr val="tx2">
                  <a:lumMod val="50000"/>
                  <a:lumOff val="50000"/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057E7BC9-C981-1648-8E86-B4CAB1CAB08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13410" y="1424618"/>
              <a:ext cx="288432" cy="288432"/>
            </a:xfrm>
            <a:prstGeom prst="line">
              <a:avLst/>
            </a:prstGeom>
            <a:ln w="101600" cap="rnd">
              <a:solidFill>
                <a:schemeClr val="tx2">
                  <a:lumMod val="50000"/>
                  <a:lumOff val="50000"/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707A3525-5818-6343-9DD0-977945DD8C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42679" y="1424618"/>
              <a:ext cx="288432" cy="288432"/>
            </a:xfrm>
            <a:prstGeom prst="line">
              <a:avLst/>
            </a:prstGeom>
            <a:ln w="101600" cap="rnd">
              <a:solidFill>
                <a:schemeClr val="tx2">
                  <a:lumMod val="50000"/>
                  <a:lumOff val="50000"/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A9B746CF-5E80-5844-8BD9-C82FFE1D8F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71948" y="1424618"/>
              <a:ext cx="288432" cy="288432"/>
            </a:xfrm>
            <a:prstGeom prst="line">
              <a:avLst/>
            </a:prstGeom>
            <a:ln w="101600" cap="rnd">
              <a:solidFill>
                <a:schemeClr val="tx2">
                  <a:lumMod val="50000"/>
                  <a:lumOff val="50000"/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A59EACF3-E25A-024B-81E0-FDBE32D83D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01217" y="1424618"/>
              <a:ext cx="288432" cy="288432"/>
            </a:xfrm>
            <a:prstGeom prst="line">
              <a:avLst/>
            </a:prstGeom>
            <a:ln w="101600" cap="rnd">
              <a:solidFill>
                <a:schemeClr val="tx2">
                  <a:lumMod val="50000"/>
                  <a:lumOff val="50000"/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10DEC351-F79D-3948-9918-B48CD008591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30486" y="1424618"/>
              <a:ext cx="288432" cy="288432"/>
            </a:xfrm>
            <a:prstGeom prst="line">
              <a:avLst/>
            </a:prstGeom>
            <a:ln w="101600" cap="rnd">
              <a:solidFill>
                <a:schemeClr val="tx2">
                  <a:lumMod val="50000"/>
                  <a:lumOff val="50000"/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0E6FB975-E6DB-F549-8B78-6F0B630E1C8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59755" y="1424618"/>
              <a:ext cx="288432" cy="288432"/>
            </a:xfrm>
            <a:prstGeom prst="line">
              <a:avLst/>
            </a:prstGeom>
            <a:ln w="101600" cap="rnd">
              <a:solidFill>
                <a:schemeClr val="tx2">
                  <a:lumMod val="50000"/>
                  <a:lumOff val="50000"/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FBF1F6CE-3021-7941-A973-3BF137EBBF5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89024" y="1424618"/>
              <a:ext cx="288432" cy="288432"/>
            </a:xfrm>
            <a:prstGeom prst="line">
              <a:avLst/>
            </a:prstGeom>
            <a:ln w="101600" cap="rnd">
              <a:solidFill>
                <a:schemeClr val="tx2">
                  <a:lumMod val="50000"/>
                  <a:lumOff val="50000"/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934984BF-A22C-374F-B942-F0C0C7F277D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18293" y="1424618"/>
              <a:ext cx="288432" cy="288432"/>
            </a:xfrm>
            <a:prstGeom prst="line">
              <a:avLst/>
            </a:prstGeom>
            <a:ln w="101600" cap="rnd">
              <a:solidFill>
                <a:schemeClr val="tx2">
                  <a:lumMod val="50000"/>
                  <a:lumOff val="50000"/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462F7B56-AA53-244B-89DF-4D53C2B94B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47562" y="1424618"/>
              <a:ext cx="288432" cy="288432"/>
            </a:xfrm>
            <a:prstGeom prst="line">
              <a:avLst/>
            </a:prstGeom>
            <a:ln w="101600" cap="rnd">
              <a:solidFill>
                <a:schemeClr val="tx2">
                  <a:lumMod val="50000"/>
                  <a:lumOff val="50000"/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BB1062C7-E818-9146-B854-9AEFFD7862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76831" y="1424618"/>
              <a:ext cx="288432" cy="288432"/>
            </a:xfrm>
            <a:prstGeom prst="line">
              <a:avLst/>
            </a:prstGeom>
            <a:ln w="101600" cap="rnd">
              <a:solidFill>
                <a:schemeClr val="tx2">
                  <a:lumMod val="50000"/>
                  <a:lumOff val="50000"/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FACC81E7-15E4-974D-AC32-890746A3833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206098" y="1424618"/>
              <a:ext cx="288432" cy="288432"/>
            </a:xfrm>
            <a:prstGeom prst="line">
              <a:avLst/>
            </a:prstGeom>
            <a:ln w="101600" cap="rnd">
              <a:solidFill>
                <a:schemeClr val="tx2">
                  <a:lumMod val="50000"/>
                  <a:lumOff val="50000"/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9" name="Title 1">
            <a:extLst>
              <a:ext uri="{FF2B5EF4-FFF2-40B4-BE49-F238E27FC236}">
                <a16:creationId xmlns:a16="http://schemas.microsoft.com/office/drawing/2014/main" id="{4ABF823B-5972-8C46-BE31-3BCDD8C4CD8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355318" y="3429000"/>
            <a:ext cx="10262721" cy="541687"/>
          </a:xfrm>
        </p:spPr>
        <p:txBody>
          <a:bodyPr anchor="t"/>
          <a:lstStyle>
            <a:lvl1pPr algn="l">
              <a:lnSpc>
                <a:spcPct val="80000"/>
              </a:lnSpc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Section Title Slide</a:t>
            </a:r>
          </a:p>
        </p:txBody>
      </p:sp>
    </p:spTree>
    <p:extLst>
      <p:ext uri="{BB962C8B-B14F-4D97-AF65-F5344CB8AC3E}">
        <p14:creationId xmlns:p14="http://schemas.microsoft.com/office/powerpoint/2010/main" val="39974371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n th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CF1D458-D634-BC49-B5AD-B81F54D6E388}"/>
              </a:ext>
            </a:extLst>
          </p:cNvPr>
          <p:cNvGrpSpPr/>
          <p:nvPr userDrawn="1"/>
        </p:nvGrpSpPr>
        <p:grpSpPr>
          <a:xfrm>
            <a:off x="488347" y="633791"/>
            <a:ext cx="175450" cy="136055"/>
            <a:chOff x="11343190" y="687636"/>
            <a:chExt cx="274320" cy="212725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398ECBF-783D-124F-A764-236EEB0DC6A0}"/>
                </a:ext>
              </a:extLst>
            </p:cNvPr>
            <p:cNvCxnSpPr/>
            <p:nvPr/>
          </p:nvCxnSpPr>
          <p:spPr>
            <a:xfrm>
              <a:off x="11343190" y="687636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4725DF0-2BCF-8249-AAC5-78F7F594315F}"/>
                </a:ext>
              </a:extLst>
            </p:cNvPr>
            <p:cNvCxnSpPr/>
            <p:nvPr/>
          </p:nvCxnSpPr>
          <p:spPr>
            <a:xfrm>
              <a:off x="11343190" y="758544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89B61B6-9BDB-FB44-B378-F96AFB860B19}"/>
                </a:ext>
              </a:extLst>
            </p:cNvPr>
            <p:cNvCxnSpPr/>
            <p:nvPr/>
          </p:nvCxnSpPr>
          <p:spPr>
            <a:xfrm>
              <a:off x="11343190" y="829452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56B7EE8-1931-C649-B12A-9B07F0D0D258}"/>
                </a:ext>
              </a:extLst>
            </p:cNvPr>
            <p:cNvCxnSpPr/>
            <p:nvPr/>
          </p:nvCxnSpPr>
          <p:spPr>
            <a:xfrm>
              <a:off x="11343190" y="900361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5C67885-D7EC-F54D-9FA7-B74104BB22BA}"/>
              </a:ext>
            </a:extLst>
          </p:cNvPr>
          <p:cNvCxnSpPr>
            <a:cxnSpLocks/>
          </p:cNvCxnSpPr>
          <p:nvPr userDrawn="1"/>
        </p:nvCxnSpPr>
        <p:spPr>
          <a:xfrm>
            <a:off x="576072" y="914400"/>
            <a:ext cx="0" cy="5029200"/>
          </a:xfrm>
          <a:prstGeom prst="line">
            <a:avLst/>
          </a:prstGeom>
          <a:ln w="127000">
            <a:gradFill>
              <a:gsLst>
                <a:gs pos="0">
                  <a:schemeClr val="accent2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CE3AB95-4D16-4E4C-9676-FA59758CF6C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621118" y="-1"/>
            <a:ext cx="4570882" cy="6857991"/>
          </a:xfrm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64159A85-EC93-5D4D-82FC-24AD8E4028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640080"/>
            <a:ext cx="5741877" cy="443198"/>
          </a:xfrm>
        </p:spPr>
        <p:txBody>
          <a:bodyPr/>
          <a:lstStyle/>
          <a:p>
            <a:r>
              <a:rPr lang="en-US" dirty="0"/>
              <a:t>Click to add one-line slide title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3DF472A4-DD22-6C47-A288-347E1797915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43000" y="1188720"/>
            <a:ext cx="5741881" cy="22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/>
            </a:lvl1pPr>
            <a:lvl2pPr indent="0">
              <a:spcAft>
                <a:spcPts val="600"/>
              </a:spcAft>
              <a:defRPr/>
            </a:lvl2pPr>
            <a:lvl3pPr indent="0">
              <a:spcAft>
                <a:spcPts val="600"/>
              </a:spcAft>
              <a:buFont typeface="System Font Regular"/>
              <a:buChar char="-"/>
              <a:defRPr/>
            </a:lvl3pPr>
          </a:lstStyle>
          <a:p>
            <a:pPr lvl="0"/>
            <a:r>
              <a:rPr lang="en-US" dirty="0"/>
              <a:t>Click to enter slide text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7F8BE03-5E28-94EE-93D3-A03C36E20E19}"/>
              </a:ext>
            </a:extLst>
          </p:cNvPr>
          <p:cNvSpPr txBox="1"/>
          <p:nvPr userDrawn="1"/>
        </p:nvSpPr>
        <p:spPr>
          <a:xfrm>
            <a:off x="11637523" y="6557337"/>
            <a:ext cx="296695" cy="233312"/>
          </a:xfrm>
          <a:prstGeom prst="rect">
            <a:avLst/>
          </a:prstGeom>
          <a:noFill/>
        </p:spPr>
        <p:txBody>
          <a:bodyPr wrap="square" lIns="0" rIns="0" bIns="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E0DD67-FBF1-4E64-B797-04A2FD0C6586}" type="slidenum">
              <a:rPr kumimoji="0" lang="en-US" sz="900" b="0" i="0" u="none" strike="noStrike" kern="1200" cap="none" spc="300" normalizeH="0" baseline="0" noProof="0" smtClean="0">
                <a:ln>
                  <a:noFill/>
                </a:ln>
                <a:solidFill>
                  <a:srgbClr val="F56600"/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300" normalizeH="0" baseline="0" noProof="0" dirty="0">
              <a:ln>
                <a:noFill/>
              </a:ln>
              <a:solidFill>
                <a:srgbClr val="F56600"/>
              </a:solidFill>
              <a:effectLst/>
              <a:uLnTx/>
              <a:uFillTx/>
              <a:latin typeface="Franklin Gothic Book" panose="020B05030201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57387946"/>
      </p:ext>
    </p:extLst>
  </p:cSld>
  <p:clrMapOvr>
    <a:masterClrMapping/>
  </p:clrMapOvr>
  <p:transition>
    <p:fade/>
  </p:transition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n th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68788" y="640080"/>
            <a:ext cx="5741890" cy="799450"/>
          </a:xfrm>
        </p:spPr>
        <p:txBody>
          <a:bodyPr/>
          <a:lstStyle>
            <a:lvl1pPr>
              <a:lnSpc>
                <a:spcPct val="80000"/>
              </a:lnSpc>
              <a:defRPr/>
            </a:lvl1pPr>
          </a:lstStyle>
          <a:p>
            <a:r>
              <a:rPr lang="en-US" dirty="0"/>
              <a:t>Click to add a slide title. Can be two lines if needed.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CF1D458-D634-BC49-B5AD-B81F54D6E388}"/>
              </a:ext>
            </a:extLst>
          </p:cNvPr>
          <p:cNvGrpSpPr/>
          <p:nvPr userDrawn="1"/>
        </p:nvGrpSpPr>
        <p:grpSpPr>
          <a:xfrm>
            <a:off x="5114135" y="633791"/>
            <a:ext cx="175450" cy="136055"/>
            <a:chOff x="11343190" y="687636"/>
            <a:chExt cx="274320" cy="212725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398ECBF-783D-124F-A764-236EEB0DC6A0}"/>
                </a:ext>
              </a:extLst>
            </p:cNvPr>
            <p:cNvCxnSpPr/>
            <p:nvPr/>
          </p:nvCxnSpPr>
          <p:spPr>
            <a:xfrm>
              <a:off x="11343190" y="687636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4725DF0-2BCF-8249-AAC5-78F7F594315F}"/>
                </a:ext>
              </a:extLst>
            </p:cNvPr>
            <p:cNvCxnSpPr/>
            <p:nvPr/>
          </p:nvCxnSpPr>
          <p:spPr>
            <a:xfrm>
              <a:off x="11343190" y="758544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89B61B6-9BDB-FB44-B378-F96AFB860B19}"/>
                </a:ext>
              </a:extLst>
            </p:cNvPr>
            <p:cNvCxnSpPr/>
            <p:nvPr/>
          </p:nvCxnSpPr>
          <p:spPr>
            <a:xfrm>
              <a:off x="11343190" y="829452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56B7EE8-1931-C649-B12A-9B07F0D0D258}"/>
                </a:ext>
              </a:extLst>
            </p:cNvPr>
            <p:cNvCxnSpPr/>
            <p:nvPr/>
          </p:nvCxnSpPr>
          <p:spPr>
            <a:xfrm>
              <a:off x="11343190" y="900361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5C67885-D7EC-F54D-9FA7-B74104BB22BA}"/>
              </a:ext>
            </a:extLst>
          </p:cNvPr>
          <p:cNvCxnSpPr>
            <a:cxnSpLocks/>
          </p:cNvCxnSpPr>
          <p:nvPr userDrawn="1"/>
        </p:nvCxnSpPr>
        <p:spPr>
          <a:xfrm>
            <a:off x="5201860" y="914400"/>
            <a:ext cx="0" cy="5029200"/>
          </a:xfrm>
          <a:prstGeom prst="line">
            <a:avLst/>
          </a:prstGeom>
          <a:ln w="127000">
            <a:gradFill>
              <a:gsLst>
                <a:gs pos="0">
                  <a:schemeClr val="accent2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CE3AB95-4D16-4E4C-9676-FA59758CF6C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-1"/>
            <a:ext cx="4570882" cy="6857991"/>
          </a:xfrm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FDCA9D59-E772-EB4E-ABE6-F3108BA6D15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68787" y="1554480"/>
            <a:ext cx="5741881" cy="22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/>
            </a:lvl1pPr>
            <a:lvl2pPr indent="0">
              <a:spcAft>
                <a:spcPts val="600"/>
              </a:spcAft>
              <a:defRPr/>
            </a:lvl2pPr>
            <a:lvl3pPr indent="0">
              <a:spcAft>
                <a:spcPts val="600"/>
              </a:spcAft>
              <a:buFont typeface="System Font Regular"/>
              <a:buChar char="-"/>
              <a:defRPr/>
            </a:lvl3pPr>
          </a:lstStyle>
          <a:p>
            <a:pPr lvl="0"/>
            <a:r>
              <a:rPr lang="en-US" dirty="0"/>
              <a:t>Click to enter slide text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449510-C63A-9401-42E5-1AF0B119C4A0}"/>
              </a:ext>
            </a:extLst>
          </p:cNvPr>
          <p:cNvSpPr txBox="1"/>
          <p:nvPr userDrawn="1"/>
        </p:nvSpPr>
        <p:spPr>
          <a:xfrm>
            <a:off x="11637523" y="6557337"/>
            <a:ext cx="296695" cy="233312"/>
          </a:xfrm>
          <a:prstGeom prst="rect">
            <a:avLst/>
          </a:prstGeom>
          <a:noFill/>
        </p:spPr>
        <p:txBody>
          <a:bodyPr wrap="square" lIns="0" rIns="0" bIns="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E0DD67-FBF1-4E64-B797-04A2FD0C6586}" type="slidenum">
              <a:rPr kumimoji="0" lang="en-US" sz="900" b="0" i="0" u="none" strike="noStrike" kern="1200" cap="none" spc="300" normalizeH="0" baseline="0" noProof="0" smtClean="0">
                <a:ln>
                  <a:noFill/>
                </a:ln>
                <a:solidFill>
                  <a:srgbClr val="F56600"/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300" normalizeH="0" baseline="0" noProof="0" dirty="0">
              <a:ln>
                <a:noFill/>
              </a:ln>
              <a:solidFill>
                <a:srgbClr val="F56600"/>
              </a:solidFill>
              <a:effectLst/>
              <a:uLnTx/>
              <a:uFillTx/>
              <a:latin typeface="Franklin Gothic Book" panose="020B05030201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14271651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No Se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43000" y="640080"/>
            <a:ext cx="10515600" cy="443198"/>
          </a:xfrm>
        </p:spPr>
        <p:txBody>
          <a:bodyPr/>
          <a:lstStyle/>
          <a:p>
            <a:r>
              <a:rPr lang="en-US" dirty="0"/>
              <a:t>Click to add one-line slide title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CF1D458-D634-BC49-B5AD-B81F54D6E388}"/>
              </a:ext>
            </a:extLst>
          </p:cNvPr>
          <p:cNvGrpSpPr/>
          <p:nvPr userDrawn="1"/>
        </p:nvGrpSpPr>
        <p:grpSpPr>
          <a:xfrm>
            <a:off x="488347" y="633791"/>
            <a:ext cx="175450" cy="136055"/>
            <a:chOff x="11343190" y="687636"/>
            <a:chExt cx="274320" cy="212725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398ECBF-783D-124F-A764-236EEB0DC6A0}"/>
                </a:ext>
              </a:extLst>
            </p:cNvPr>
            <p:cNvCxnSpPr/>
            <p:nvPr/>
          </p:nvCxnSpPr>
          <p:spPr>
            <a:xfrm>
              <a:off x="11343190" y="687636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4725DF0-2BCF-8249-AAC5-78F7F594315F}"/>
                </a:ext>
              </a:extLst>
            </p:cNvPr>
            <p:cNvCxnSpPr/>
            <p:nvPr/>
          </p:nvCxnSpPr>
          <p:spPr>
            <a:xfrm>
              <a:off x="11343190" y="758544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89B61B6-9BDB-FB44-B378-F96AFB860B19}"/>
                </a:ext>
              </a:extLst>
            </p:cNvPr>
            <p:cNvCxnSpPr/>
            <p:nvPr/>
          </p:nvCxnSpPr>
          <p:spPr>
            <a:xfrm>
              <a:off x="11343190" y="829452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56B7EE8-1931-C649-B12A-9B07F0D0D258}"/>
                </a:ext>
              </a:extLst>
            </p:cNvPr>
            <p:cNvCxnSpPr/>
            <p:nvPr/>
          </p:nvCxnSpPr>
          <p:spPr>
            <a:xfrm>
              <a:off x="11343190" y="900361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5C67885-D7EC-F54D-9FA7-B74104BB22BA}"/>
              </a:ext>
            </a:extLst>
          </p:cNvPr>
          <p:cNvCxnSpPr>
            <a:cxnSpLocks/>
          </p:cNvCxnSpPr>
          <p:nvPr userDrawn="1"/>
        </p:nvCxnSpPr>
        <p:spPr>
          <a:xfrm>
            <a:off x="576072" y="914400"/>
            <a:ext cx="0" cy="5325035"/>
          </a:xfrm>
          <a:prstGeom prst="line">
            <a:avLst/>
          </a:prstGeom>
          <a:ln w="127000">
            <a:gradFill>
              <a:gsLst>
                <a:gs pos="0">
                  <a:schemeClr val="accent2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927F2857-5BDD-1A41-9B67-E94719B8A62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43000" y="1188720"/>
            <a:ext cx="5741881" cy="22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/>
            </a:lvl1pPr>
            <a:lvl2pPr indent="0">
              <a:spcAft>
                <a:spcPts val="600"/>
              </a:spcAft>
              <a:defRPr/>
            </a:lvl2pPr>
            <a:lvl3pPr indent="0">
              <a:spcAft>
                <a:spcPts val="600"/>
              </a:spcAft>
              <a:buFont typeface="System Font Regular"/>
              <a:buChar char="-"/>
              <a:defRPr/>
            </a:lvl3pPr>
          </a:lstStyle>
          <a:p>
            <a:pPr lvl="0"/>
            <a:r>
              <a:rPr lang="en-US" dirty="0"/>
              <a:t>Click to enter slide text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C94C5E-1F45-CD55-8293-2208EC612B54}"/>
              </a:ext>
            </a:extLst>
          </p:cNvPr>
          <p:cNvSpPr txBox="1"/>
          <p:nvPr userDrawn="1"/>
        </p:nvSpPr>
        <p:spPr>
          <a:xfrm>
            <a:off x="11637523" y="6557337"/>
            <a:ext cx="296695" cy="233312"/>
          </a:xfrm>
          <a:prstGeom prst="rect">
            <a:avLst/>
          </a:prstGeom>
          <a:noFill/>
        </p:spPr>
        <p:txBody>
          <a:bodyPr wrap="square" lIns="0" rIns="0" bIns="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E0DD67-FBF1-4E64-B797-04A2FD0C6586}" type="slidenum">
              <a:rPr kumimoji="0" lang="en-US" sz="900" b="0" i="0" u="none" strike="noStrike" kern="1200" cap="none" spc="300" normalizeH="0" baseline="0" noProof="0" smtClean="0">
                <a:ln>
                  <a:noFill/>
                </a:ln>
                <a:solidFill>
                  <a:srgbClr val="F56600"/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300" normalizeH="0" baseline="0" noProof="0" dirty="0">
              <a:ln>
                <a:noFill/>
              </a:ln>
              <a:solidFill>
                <a:srgbClr val="F56600"/>
              </a:solidFill>
              <a:effectLst/>
              <a:uLnTx/>
              <a:uFillTx/>
              <a:latin typeface="Franklin Gothic Book" panose="020B05030201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8997228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208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ghlighted Content with Horizonta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6C937C19-40A7-4941-A7B7-193636B91242}"/>
              </a:ext>
            </a:extLst>
          </p:cNvPr>
          <p:cNvGrpSpPr/>
          <p:nvPr userDrawn="1"/>
        </p:nvGrpSpPr>
        <p:grpSpPr>
          <a:xfrm>
            <a:off x="8040556" y="5630732"/>
            <a:ext cx="3910389" cy="288432"/>
            <a:chOff x="7584141" y="1424618"/>
            <a:chExt cx="3910389" cy="288432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3895EF06-2B98-EA40-9019-2F4D162B19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84141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C183929-8787-BC4E-8C9C-DBB8276B38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13410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4AC3E16-44E6-4F47-8EB0-2155EFC5DE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42679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9325CAC-3EBC-3446-AD4E-8C2B21A9EF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71948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7081357C-2AB3-5C43-85B9-DA4A8AE901E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01217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BD36AFE-E88F-AD45-85FB-6B5DCD2786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30486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DBD0829-F10F-B844-B22C-E3F1EAD61AF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59755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FE4C85DB-253B-8946-88C0-B7331EABFA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89024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6ABB5419-F09D-434D-943C-0DE0034C05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18293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B5EB7D54-4AF8-6F4B-B573-6A4608E69D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47562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73DE085B-472B-7C4F-88F7-EFCED6A04B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76831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7A3916C-6389-1642-9CA5-0BE7644E50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206098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BFEA01D7-B404-904A-96AB-35CC4DF9FF23}"/>
              </a:ext>
            </a:extLst>
          </p:cNvPr>
          <p:cNvGrpSpPr/>
          <p:nvPr userDrawn="1"/>
        </p:nvGrpSpPr>
        <p:grpSpPr>
          <a:xfrm>
            <a:off x="401059" y="399023"/>
            <a:ext cx="274320" cy="212725"/>
            <a:chOff x="11343190" y="687636"/>
            <a:chExt cx="274320" cy="212725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005158E5-473B-6748-867B-510B22C34E5A}"/>
                </a:ext>
              </a:extLst>
            </p:cNvPr>
            <p:cNvCxnSpPr/>
            <p:nvPr/>
          </p:nvCxnSpPr>
          <p:spPr>
            <a:xfrm>
              <a:off x="11343190" y="687636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50014D27-F161-A445-B952-160EF4D746ED}"/>
                </a:ext>
              </a:extLst>
            </p:cNvPr>
            <p:cNvCxnSpPr/>
            <p:nvPr/>
          </p:nvCxnSpPr>
          <p:spPr>
            <a:xfrm>
              <a:off x="11343190" y="758544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69FEAE8E-A6C4-034D-8A1E-9CF18904A23D}"/>
                </a:ext>
              </a:extLst>
            </p:cNvPr>
            <p:cNvCxnSpPr/>
            <p:nvPr/>
          </p:nvCxnSpPr>
          <p:spPr>
            <a:xfrm>
              <a:off x="11343190" y="829452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E3F14729-8C34-AF40-9580-0066A5A12A28}"/>
                </a:ext>
              </a:extLst>
            </p:cNvPr>
            <p:cNvCxnSpPr/>
            <p:nvPr/>
          </p:nvCxnSpPr>
          <p:spPr>
            <a:xfrm>
              <a:off x="11343190" y="900361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5843A35-E997-2849-9ADF-E62F84C88443}"/>
              </a:ext>
            </a:extLst>
          </p:cNvPr>
          <p:cNvGrpSpPr/>
          <p:nvPr userDrawn="1"/>
        </p:nvGrpSpPr>
        <p:grpSpPr>
          <a:xfrm>
            <a:off x="4766668" y="5533507"/>
            <a:ext cx="502600" cy="744358"/>
            <a:chOff x="7543800" y="-161366"/>
            <a:chExt cx="590775" cy="874945"/>
          </a:xfrm>
          <a:solidFill>
            <a:schemeClr val="accent1"/>
          </a:solidFill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DCD7467D-A401-7948-9405-D8DF370C99F9}"/>
                </a:ext>
              </a:extLst>
            </p:cNvPr>
            <p:cNvGrpSpPr/>
            <p:nvPr/>
          </p:nvGrpSpPr>
          <p:grpSpPr>
            <a:xfrm>
              <a:off x="7543800" y="-161366"/>
              <a:ext cx="590775" cy="67236"/>
              <a:chOff x="7543800" y="-161366"/>
              <a:chExt cx="590775" cy="67236"/>
            </a:xfrm>
            <a:grpFill/>
          </p:grpSpPr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294C53F2-5FC4-2045-81EE-E5D1B1FCDFDC}"/>
                  </a:ext>
                </a:extLst>
              </p:cNvPr>
              <p:cNvSpPr/>
              <p:nvPr/>
            </p:nvSpPr>
            <p:spPr>
              <a:xfrm>
                <a:off x="7543800" y="-161365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609C2E7C-6EA0-5A43-A50B-012653894CFD}"/>
                  </a:ext>
                </a:extLst>
              </p:cNvPr>
              <p:cNvSpPr/>
              <p:nvPr/>
            </p:nvSpPr>
            <p:spPr>
              <a:xfrm>
                <a:off x="7674685" y="-161365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459FF796-E951-014A-93DA-249A34BCC6C3}"/>
                  </a:ext>
                </a:extLst>
              </p:cNvPr>
              <p:cNvSpPr/>
              <p:nvPr/>
            </p:nvSpPr>
            <p:spPr>
              <a:xfrm>
                <a:off x="7805570" y="-161365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49F8C600-C2D9-3C42-8BBF-A8D8F9C386E8}"/>
                  </a:ext>
                </a:extLst>
              </p:cNvPr>
              <p:cNvSpPr/>
              <p:nvPr/>
            </p:nvSpPr>
            <p:spPr>
              <a:xfrm>
                <a:off x="7936455" y="-161365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A6F999D5-0ED8-3D4D-B381-B37D252951E9}"/>
                  </a:ext>
                </a:extLst>
              </p:cNvPr>
              <p:cNvSpPr/>
              <p:nvPr/>
            </p:nvSpPr>
            <p:spPr>
              <a:xfrm>
                <a:off x="8067340" y="-16136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9DDAB66F-4A22-3F4C-95A7-CFE12BA94972}"/>
                </a:ext>
              </a:extLst>
            </p:cNvPr>
            <p:cNvGrpSpPr/>
            <p:nvPr/>
          </p:nvGrpSpPr>
          <p:grpSpPr>
            <a:xfrm>
              <a:off x="7543800" y="-45979"/>
              <a:ext cx="590775" cy="67236"/>
              <a:chOff x="7543800" y="-44377"/>
              <a:chExt cx="590775" cy="67236"/>
            </a:xfrm>
            <a:grpFill/>
          </p:grpSpPr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880AB062-7DE0-0445-A537-9CAF21B803D3}"/>
                  </a:ext>
                </a:extLst>
              </p:cNvPr>
              <p:cNvSpPr/>
              <p:nvPr/>
            </p:nvSpPr>
            <p:spPr>
              <a:xfrm>
                <a:off x="7543800" y="-4437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954B8CC9-8D60-0847-9839-0881E8321D83}"/>
                  </a:ext>
                </a:extLst>
              </p:cNvPr>
              <p:cNvSpPr/>
              <p:nvPr/>
            </p:nvSpPr>
            <p:spPr>
              <a:xfrm>
                <a:off x="7674685" y="-4437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47DBE0A4-89CA-3248-A36C-20B54D2AEC90}"/>
                  </a:ext>
                </a:extLst>
              </p:cNvPr>
              <p:cNvSpPr/>
              <p:nvPr/>
            </p:nvSpPr>
            <p:spPr>
              <a:xfrm>
                <a:off x="7805570" y="-4437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9CF07194-C2A2-134F-8164-13AA0EC58976}"/>
                  </a:ext>
                </a:extLst>
              </p:cNvPr>
              <p:cNvSpPr/>
              <p:nvPr/>
            </p:nvSpPr>
            <p:spPr>
              <a:xfrm>
                <a:off x="7936455" y="-4437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B9C688A4-2395-7248-89EF-CB958D939986}"/>
                  </a:ext>
                </a:extLst>
              </p:cNvPr>
              <p:cNvSpPr/>
              <p:nvPr/>
            </p:nvSpPr>
            <p:spPr>
              <a:xfrm>
                <a:off x="8067340" y="-44377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B362F58D-B0B4-2941-8C9C-73858832E2BD}"/>
                </a:ext>
              </a:extLst>
            </p:cNvPr>
            <p:cNvGrpSpPr/>
            <p:nvPr/>
          </p:nvGrpSpPr>
          <p:grpSpPr>
            <a:xfrm>
              <a:off x="7543800" y="69408"/>
              <a:ext cx="590775" cy="67236"/>
              <a:chOff x="7543800" y="72612"/>
              <a:chExt cx="590775" cy="67236"/>
            </a:xfrm>
            <a:grpFill/>
          </p:grpSpPr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0B0A3173-CBD7-C543-BCB3-3D7B175BF0D1}"/>
                  </a:ext>
                </a:extLst>
              </p:cNvPr>
              <p:cNvSpPr/>
              <p:nvPr/>
            </p:nvSpPr>
            <p:spPr>
              <a:xfrm>
                <a:off x="7543800" y="72613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C270BE89-86B2-0C44-BFBF-E949724C76F5}"/>
                  </a:ext>
                </a:extLst>
              </p:cNvPr>
              <p:cNvSpPr/>
              <p:nvPr/>
            </p:nvSpPr>
            <p:spPr>
              <a:xfrm>
                <a:off x="7674685" y="72613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B0DBAAD5-0709-0249-AFE5-B51C1657F120}"/>
                  </a:ext>
                </a:extLst>
              </p:cNvPr>
              <p:cNvSpPr/>
              <p:nvPr/>
            </p:nvSpPr>
            <p:spPr>
              <a:xfrm>
                <a:off x="7805570" y="72613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2CED9AD7-8475-FF4E-83E0-447F5BFE04EC}"/>
                  </a:ext>
                </a:extLst>
              </p:cNvPr>
              <p:cNvSpPr/>
              <p:nvPr/>
            </p:nvSpPr>
            <p:spPr>
              <a:xfrm>
                <a:off x="7936455" y="72613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695308FC-9CD4-D84C-A31C-C90C9C0598CF}"/>
                  </a:ext>
                </a:extLst>
              </p:cNvPr>
              <p:cNvSpPr/>
              <p:nvPr/>
            </p:nvSpPr>
            <p:spPr>
              <a:xfrm>
                <a:off x="8067340" y="72612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E9B9A97B-CF49-5D4C-945C-EFC829AF774E}"/>
                </a:ext>
              </a:extLst>
            </p:cNvPr>
            <p:cNvGrpSpPr/>
            <p:nvPr/>
          </p:nvGrpSpPr>
          <p:grpSpPr>
            <a:xfrm>
              <a:off x="7543800" y="184795"/>
              <a:ext cx="590775" cy="67236"/>
              <a:chOff x="7543800" y="187359"/>
              <a:chExt cx="590775" cy="67236"/>
            </a:xfrm>
            <a:grpFill/>
          </p:grpSpPr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E60AB1B0-C228-C841-BB3C-5D94CC192204}"/>
                  </a:ext>
                </a:extLst>
              </p:cNvPr>
              <p:cNvSpPr/>
              <p:nvPr/>
            </p:nvSpPr>
            <p:spPr>
              <a:xfrm>
                <a:off x="7543800" y="187360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CFFC430E-3504-DE4E-A27F-14AD0F843BED}"/>
                  </a:ext>
                </a:extLst>
              </p:cNvPr>
              <p:cNvSpPr/>
              <p:nvPr/>
            </p:nvSpPr>
            <p:spPr>
              <a:xfrm>
                <a:off x="7674685" y="187360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08D0CA93-8B91-EA48-9056-E6416966DF49}"/>
                  </a:ext>
                </a:extLst>
              </p:cNvPr>
              <p:cNvSpPr/>
              <p:nvPr/>
            </p:nvSpPr>
            <p:spPr>
              <a:xfrm>
                <a:off x="7805570" y="187360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4DD92517-6812-5149-92CF-50FCBD8A4701}"/>
                  </a:ext>
                </a:extLst>
              </p:cNvPr>
              <p:cNvSpPr/>
              <p:nvPr/>
            </p:nvSpPr>
            <p:spPr>
              <a:xfrm>
                <a:off x="7936455" y="187360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3B07E2EB-0D93-D14F-949B-7079E6A3BF89}"/>
                  </a:ext>
                </a:extLst>
              </p:cNvPr>
              <p:cNvSpPr/>
              <p:nvPr/>
            </p:nvSpPr>
            <p:spPr>
              <a:xfrm>
                <a:off x="8067340" y="187359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68F9E4E0-1FAD-7047-B470-3411288B1768}"/>
                </a:ext>
              </a:extLst>
            </p:cNvPr>
            <p:cNvGrpSpPr/>
            <p:nvPr/>
          </p:nvGrpSpPr>
          <p:grpSpPr>
            <a:xfrm>
              <a:off x="7543800" y="300182"/>
              <a:ext cx="590775" cy="67236"/>
              <a:chOff x="7543800" y="302105"/>
              <a:chExt cx="590775" cy="67236"/>
            </a:xfrm>
            <a:grpFill/>
          </p:grpSpPr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0D6521BF-1EDD-C041-BD26-356D0CF00950}"/>
                  </a:ext>
                </a:extLst>
              </p:cNvPr>
              <p:cNvSpPr/>
              <p:nvPr/>
            </p:nvSpPr>
            <p:spPr>
              <a:xfrm>
                <a:off x="7543800" y="30210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7B20D3A0-035A-124F-BF7E-9A4A631A2839}"/>
                  </a:ext>
                </a:extLst>
              </p:cNvPr>
              <p:cNvSpPr/>
              <p:nvPr/>
            </p:nvSpPr>
            <p:spPr>
              <a:xfrm>
                <a:off x="7674685" y="30210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E6EC0028-8852-614C-A343-C8946CC464CC}"/>
                  </a:ext>
                </a:extLst>
              </p:cNvPr>
              <p:cNvSpPr/>
              <p:nvPr/>
            </p:nvSpPr>
            <p:spPr>
              <a:xfrm>
                <a:off x="7805570" y="30210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0FF36CF9-7A74-3247-A88C-3A9DE3D92C83}"/>
                  </a:ext>
                </a:extLst>
              </p:cNvPr>
              <p:cNvSpPr/>
              <p:nvPr/>
            </p:nvSpPr>
            <p:spPr>
              <a:xfrm>
                <a:off x="7936455" y="30210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6B0927AF-DFD7-814F-8BD8-B9AC4554EBA6}"/>
                  </a:ext>
                </a:extLst>
              </p:cNvPr>
              <p:cNvSpPr/>
              <p:nvPr/>
            </p:nvSpPr>
            <p:spPr>
              <a:xfrm>
                <a:off x="8067340" y="302105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A833CFF8-004C-5A45-93AE-F1B04D35CFEE}"/>
                </a:ext>
              </a:extLst>
            </p:cNvPr>
            <p:cNvGrpSpPr/>
            <p:nvPr/>
          </p:nvGrpSpPr>
          <p:grpSpPr>
            <a:xfrm>
              <a:off x="7543800" y="415569"/>
              <a:ext cx="590775" cy="67236"/>
              <a:chOff x="7543800" y="416851"/>
              <a:chExt cx="590775" cy="67236"/>
            </a:xfrm>
            <a:grpFill/>
          </p:grpSpPr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D3FBD0E7-31A0-F94A-BD70-EBF27530379E}"/>
                  </a:ext>
                </a:extLst>
              </p:cNvPr>
              <p:cNvSpPr/>
              <p:nvPr/>
            </p:nvSpPr>
            <p:spPr>
              <a:xfrm>
                <a:off x="7543800" y="416852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828E8659-FD62-734C-BAE4-77F5877C8AAB}"/>
                  </a:ext>
                </a:extLst>
              </p:cNvPr>
              <p:cNvSpPr/>
              <p:nvPr/>
            </p:nvSpPr>
            <p:spPr>
              <a:xfrm>
                <a:off x="7674685" y="416852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6EB55D90-3D86-974E-B5BE-1EF1542D5823}"/>
                  </a:ext>
                </a:extLst>
              </p:cNvPr>
              <p:cNvSpPr/>
              <p:nvPr/>
            </p:nvSpPr>
            <p:spPr>
              <a:xfrm>
                <a:off x="7805570" y="416852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DA2F6D66-F094-5941-BBC4-DFF532EA8A01}"/>
                  </a:ext>
                </a:extLst>
              </p:cNvPr>
              <p:cNvSpPr/>
              <p:nvPr/>
            </p:nvSpPr>
            <p:spPr>
              <a:xfrm>
                <a:off x="7936455" y="416852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190B44F1-1E8C-2B4E-A240-6FD37C76051F}"/>
                  </a:ext>
                </a:extLst>
              </p:cNvPr>
              <p:cNvSpPr/>
              <p:nvPr/>
            </p:nvSpPr>
            <p:spPr>
              <a:xfrm>
                <a:off x="8067340" y="416851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81A77F22-CD46-2242-A891-03E53836616E}"/>
                </a:ext>
              </a:extLst>
            </p:cNvPr>
            <p:cNvGrpSpPr/>
            <p:nvPr/>
          </p:nvGrpSpPr>
          <p:grpSpPr>
            <a:xfrm>
              <a:off x="7543800" y="530956"/>
              <a:ext cx="590775" cy="67236"/>
              <a:chOff x="7543800" y="531597"/>
              <a:chExt cx="590775" cy="67236"/>
            </a:xfrm>
            <a:grpFill/>
          </p:grpSpPr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8130E007-CA66-D641-82BF-0E7F3AED0738}"/>
                  </a:ext>
                </a:extLst>
              </p:cNvPr>
              <p:cNvSpPr/>
              <p:nvPr/>
            </p:nvSpPr>
            <p:spPr>
              <a:xfrm>
                <a:off x="7543800" y="531598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367D476D-5953-CD4B-88E4-15D729FF19B0}"/>
                  </a:ext>
                </a:extLst>
              </p:cNvPr>
              <p:cNvSpPr/>
              <p:nvPr/>
            </p:nvSpPr>
            <p:spPr>
              <a:xfrm>
                <a:off x="7674685" y="531598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AC75BE9D-7E96-854D-A01D-AE21601033E9}"/>
                  </a:ext>
                </a:extLst>
              </p:cNvPr>
              <p:cNvSpPr/>
              <p:nvPr/>
            </p:nvSpPr>
            <p:spPr>
              <a:xfrm>
                <a:off x="7805570" y="531598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E64E24A2-C705-6D42-83FE-170C07AC936B}"/>
                  </a:ext>
                </a:extLst>
              </p:cNvPr>
              <p:cNvSpPr/>
              <p:nvPr/>
            </p:nvSpPr>
            <p:spPr>
              <a:xfrm>
                <a:off x="7936455" y="531598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E9E99AB5-FA5F-BC40-9EE2-4700BCEDFA37}"/>
                  </a:ext>
                </a:extLst>
              </p:cNvPr>
              <p:cNvSpPr/>
              <p:nvPr/>
            </p:nvSpPr>
            <p:spPr>
              <a:xfrm>
                <a:off x="8067340" y="531597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4E7BFB8A-7AA7-B048-8829-1AB01E305AF0}"/>
                </a:ext>
              </a:extLst>
            </p:cNvPr>
            <p:cNvGrpSpPr/>
            <p:nvPr/>
          </p:nvGrpSpPr>
          <p:grpSpPr>
            <a:xfrm>
              <a:off x="7543800" y="646343"/>
              <a:ext cx="590775" cy="67236"/>
              <a:chOff x="7543800" y="646343"/>
              <a:chExt cx="590775" cy="67236"/>
            </a:xfrm>
            <a:grpFill/>
          </p:grpSpPr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C159488D-2C14-4C46-AAFA-07834965055F}"/>
                  </a:ext>
                </a:extLst>
              </p:cNvPr>
              <p:cNvSpPr/>
              <p:nvPr/>
            </p:nvSpPr>
            <p:spPr>
              <a:xfrm>
                <a:off x="7543800" y="646344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85CC224E-6F7F-8741-8D82-5728A5B414C9}"/>
                  </a:ext>
                </a:extLst>
              </p:cNvPr>
              <p:cNvSpPr/>
              <p:nvPr/>
            </p:nvSpPr>
            <p:spPr>
              <a:xfrm>
                <a:off x="7674685" y="646344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118A8A83-0307-2B47-9FC8-157B5CD3C696}"/>
                  </a:ext>
                </a:extLst>
              </p:cNvPr>
              <p:cNvSpPr/>
              <p:nvPr/>
            </p:nvSpPr>
            <p:spPr>
              <a:xfrm>
                <a:off x="7805570" y="646344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683E58EC-55E2-434B-B722-5DBE8A13F37C}"/>
                  </a:ext>
                </a:extLst>
              </p:cNvPr>
              <p:cNvSpPr/>
              <p:nvPr/>
            </p:nvSpPr>
            <p:spPr>
              <a:xfrm>
                <a:off x="7936455" y="646344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09B6F27C-DA8B-1043-8A3A-33E5826F3060}"/>
                  </a:ext>
                </a:extLst>
              </p:cNvPr>
              <p:cNvSpPr/>
              <p:nvPr/>
            </p:nvSpPr>
            <p:spPr>
              <a:xfrm>
                <a:off x="8067340" y="646343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84" name="Title 1">
            <a:extLst>
              <a:ext uri="{FF2B5EF4-FFF2-40B4-BE49-F238E27FC236}">
                <a16:creationId xmlns:a16="http://schemas.microsoft.com/office/drawing/2014/main" id="{6427E4E8-5D51-204C-849F-C9236A62C23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368927" y="1371600"/>
            <a:ext cx="4615014" cy="1640898"/>
          </a:xfrm>
        </p:spPr>
        <p:txBody>
          <a:bodyPr anchor="t"/>
          <a:lstStyle>
            <a:lvl1pPr algn="l">
              <a:lnSpc>
                <a:spcPct val="80000"/>
              </a:lnSpc>
              <a:defRPr sz="44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This slide is used to highlight some form of content </a:t>
            </a:r>
          </a:p>
        </p:txBody>
      </p:sp>
      <p:sp>
        <p:nvSpPr>
          <p:cNvPr id="88" name="Text Placeholder 87">
            <a:extLst>
              <a:ext uri="{FF2B5EF4-FFF2-40B4-BE49-F238E27FC236}">
                <a16:creationId xmlns:a16="http://schemas.microsoft.com/office/drawing/2014/main" id="{1E887DE2-31FB-5E44-AC0C-85A687E0313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68425" y="3291944"/>
            <a:ext cx="4386263" cy="664797"/>
          </a:xfrm>
        </p:spPr>
        <p:txBody>
          <a:bodyPr/>
          <a:lstStyle>
            <a:lvl1pPr marL="0" indent="0" algn="l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4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Add a sentence of descriptive text if needed.</a:t>
            </a:r>
          </a:p>
        </p:txBody>
      </p:sp>
      <p:sp>
        <p:nvSpPr>
          <p:cNvPr id="87" name="Picture Placeholder 4">
            <a:extLst>
              <a:ext uri="{FF2B5EF4-FFF2-40B4-BE49-F238E27FC236}">
                <a16:creationId xmlns:a16="http://schemas.microsoft.com/office/drawing/2014/main" id="{53C12934-8489-ED47-9677-0D9506BDC2BE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575344" y="1371601"/>
            <a:ext cx="5629077" cy="3697940"/>
          </a:xfrm>
        </p:spPr>
        <p:txBody>
          <a:bodyPr anchor="ctr"/>
          <a:lstStyle>
            <a:lvl1pPr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Main Slide Deck Photo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F901F89-1929-C33E-0984-E8A7ACF29353}"/>
              </a:ext>
            </a:extLst>
          </p:cNvPr>
          <p:cNvSpPr txBox="1"/>
          <p:nvPr userDrawn="1"/>
        </p:nvSpPr>
        <p:spPr>
          <a:xfrm>
            <a:off x="11637523" y="6557337"/>
            <a:ext cx="296695" cy="233312"/>
          </a:xfrm>
          <a:prstGeom prst="rect">
            <a:avLst/>
          </a:prstGeom>
          <a:noFill/>
        </p:spPr>
        <p:txBody>
          <a:bodyPr wrap="square" lIns="0" rIns="0" bIns="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E0DD67-FBF1-4E64-B797-04A2FD0C6586}" type="slidenum">
              <a:rPr kumimoji="0" lang="en-US" sz="900" b="0" i="0" u="none" strike="noStrike" kern="1200" cap="none" spc="300" normalizeH="0" baseline="0" noProof="0" smtClean="0">
                <a:ln>
                  <a:noFill/>
                </a:ln>
                <a:solidFill>
                  <a:srgbClr val="F56600"/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300" normalizeH="0" baseline="0" noProof="0" dirty="0">
              <a:ln>
                <a:noFill/>
              </a:ln>
              <a:solidFill>
                <a:srgbClr val="F56600"/>
              </a:solidFill>
              <a:effectLst/>
              <a:uLnTx/>
              <a:uFillTx/>
              <a:latin typeface="Franklin Gothic Book" panose="020B05030201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8043445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208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ghlighted Content with Vertica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6C937C19-40A7-4941-A7B7-193636B91242}"/>
              </a:ext>
            </a:extLst>
          </p:cNvPr>
          <p:cNvGrpSpPr/>
          <p:nvPr userDrawn="1"/>
        </p:nvGrpSpPr>
        <p:grpSpPr>
          <a:xfrm>
            <a:off x="8040556" y="1371600"/>
            <a:ext cx="3910389" cy="288432"/>
            <a:chOff x="7584141" y="1424618"/>
            <a:chExt cx="3910389" cy="288432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3895EF06-2B98-EA40-9019-2F4D162B19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84141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C183929-8787-BC4E-8C9C-DBB8276B38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13410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4AC3E16-44E6-4F47-8EB0-2155EFC5DE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42679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9325CAC-3EBC-3446-AD4E-8C2B21A9EF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71948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7081357C-2AB3-5C43-85B9-DA4A8AE901E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01217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BD36AFE-E88F-AD45-85FB-6B5DCD2786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30486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DBD0829-F10F-B844-B22C-E3F1EAD61AF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59755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FE4C85DB-253B-8946-88C0-B7331EABFA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89024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6ABB5419-F09D-434D-943C-0DE0034C05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18293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B5EB7D54-4AF8-6F4B-B573-6A4608E69D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47562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73DE085B-472B-7C4F-88F7-EFCED6A04B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76831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7A3916C-6389-1642-9CA5-0BE7644E50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206098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BFEA01D7-B404-904A-96AB-35CC4DF9FF23}"/>
              </a:ext>
            </a:extLst>
          </p:cNvPr>
          <p:cNvGrpSpPr/>
          <p:nvPr userDrawn="1"/>
        </p:nvGrpSpPr>
        <p:grpSpPr>
          <a:xfrm>
            <a:off x="401059" y="399023"/>
            <a:ext cx="274320" cy="212725"/>
            <a:chOff x="11343190" y="687636"/>
            <a:chExt cx="274320" cy="212725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005158E5-473B-6748-867B-510B22C34E5A}"/>
                </a:ext>
              </a:extLst>
            </p:cNvPr>
            <p:cNvCxnSpPr/>
            <p:nvPr/>
          </p:nvCxnSpPr>
          <p:spPr>
            <a:xfrm>
              <a:off x="11343190" y="687636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50014D27-F161-A445-B952-160EF4D746ED}"/>
                </a:ext>
              </a:extLst>
            </p:cNvPr>
            <p:cNvCxnSpPr/>
            <p:nvPr/>
          </p:nvCxnSpPr>
          <p:spPr>
            <a:xfrm>
              <a:off x="11343190" y="758544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69FEAE8E-A6C4-034D-8A1E-9CF18904A23D}"/>
                </a:ext>
              </a:extLst>
            </p:cNvPr>
            <p:cNvCxnSpPr/>
            <p:nvPr/>
          </p:nvCxnSpPr>
          <p:spPr>
            <a:xfrm>
              <a:off x="11343190" y="829452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E3F14729-8C34-AF40-9580-0066A5A12A28}"/>
                </a:ext>
              </a:extLst>
            </p:cNvPr>
            <p:cNvCxnSpPr/>
            <p:nvPr/>
          </p:nvCxnSpPr>
          <p:spPr>
            <a:xfrm>
              <a:off x="11343190" y="900361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5843A35-E997-2849-9ADF-E62F84C88443}"/>
              </a:ext>
            </a:extLst>
          </p:cNvPr>
          <p:cNvGrpSpPr/>
          <p:nvPr userDrawn="1"/>
        </p:nvGrpSpPr>
        <p:grpSpPr>
          <a:xfrm>
            <a:off x="6092573" y="5533507"/>
            <a:ext cx="502600" cy="744358"/>
            <a:chOff x="7543800" y="-161366"/>
            <a:chExt cx="590775" cy="874945"/>
          </a:xfrm>
          <a:solidFill>
            <a:schemeClr val="accent1"/>
          </a:solidFill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DCD7467D-A401-7948-9405-D8DF370C99F9}"/>
                </a:ext>
              </a:extLst>
            </p:cNvPr>
            <p:cNvGrpSpPr/>
            <p:nvPr/>
          </p:nvGrpSpPr>
          <p:grpSpPr>
            <a:xfrm>
              <a:off x="7543800" y="-161366"/>
              <a:ext cx="590775" cy="67236"/>
              <a:chOff x="7543800" y="-161366"/>
              <a:chExt cx="590775" cy="67236"/>
            </a:xfrm>
            <a:grpFill/>
          </p:grpSpPr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294C53F2-5FC4-2045-81EE-E5D1B1FCDFDC}"/>
                  </a:ext>
                </a:extLst>
              </p:cNvPr>
              <p:cNvSpPr/>
              <p:nvPr/>
            </p:nvSpPr>
            <p:spPr>
              <a:xfrm>
                <a:off x="7543800" y="-161365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609C2E7C-6EA0-5A43-A50B-012653894CFD}"/>
                  </a:ext>
                </a:extLst>
              </p:cNvPr>
              <p:cNvSpPr/>
              <p:nvPr/>
            </p:nvSpPr>
            <p:spPr>
              <a:xfrm>
                <a:off x="7674685" y="-161365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459FF796-E951-014A-93DA-249A34BCC6C3}"/>
                  </a:ext>
                </a:extLst>
              </p:cNvPr>
              <p:cNvSpPr/>
              <p:nvPr/>
            </p:nvSpPr>
            <p:spPr>
              <a:xfrm>
                <a:off x="7805570" y="-161365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49F8C600-C2D9-3C42-8BBF-A8D8F9C386E8}"/>
                  </a:ext>
                </a:extLst>
              </p:cNvPr>
              <p:cNvSpPr/>
              <p:nvPr/>
            </p:nvSpPr>
            <p:spPr>
              <a:xfrm>
                <a:off x="7936455" y="-161365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A6F999D5-0ED8-3D4D-B381-B37D252951E9}"/>
                  </a:ext>
                </a:extLst>
              </p:cNvPr>
              <p:cNvSpPr/>
              <p:nvPr/>
            </p:nvSpPr>
            <p:spPr>
              <a:xfrm>
                <a:off x="8067340" y="-16136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9DDAB66F-4A22-3F4C-95A7-CFE12BA94972}"/>
                </a:ext>
              </a:extLst>
            </p:cNvPr>
            <p:cNvGrpSpPr/>
            <p:nvPr/>
          </p:nvGrpSpPr>
          <p:grpSpPr>
            <a:xfrm>
              <a:off x="7543800" y="-45979"/>
              <a:ext cx="590775" cy="67236"/>
              <a:chOff x="7543800" y="-44377"/>
              <a:chExt cx="590775" cy="67236"/>
            </a:xfrm>
            <a:grpFill/>
          </p:grpSpPr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880AB062-7DE0-0445-A537-9CAF21B803D3}"/>
                  </a:ext>
                </a:extLst>
              </p:cNvPr>
              <p:cNvSpPr/>
              <p:nvPr/>
            </p:nvSpPr>
            <p:spPr>
              <a:xfrm>
                <a:off x="7543800" y="-4437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954B8CC9-8D60-0847-9839-0881E8321D83}"/>
                  </a:ext>
                </a:extLst>
              </p:cNvPr>
              <p:cNvSpPr/>
              <p:nvPr/>
            </p:nvSpPr>
            <p:spPr>
              <a:xfrm>
                <a:off x="7674685" y="-4437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47DBE0A4-89CA-3248-A36C-20B54D2AEC90}"/>
                  </a:ext>
                </a:extLst>
              </p:cNvPr>
              <p:cNvSpPr/>
              <p:nvPr/>
            </p:nvSpPr>
            <p:spPr>
              <a:xfrm>
                <a:off x="7805570" y="-4437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9CF07194-C2A2-134F-8164-13AA0EC58976}"/>
                  </a:ext>
                </a:extLst>
              </p:cNvPr>
              <p:cNvSpPr/>
              <p:nvPr/>
            </p:nvSpPr>
            <p:spPr>
              <a:xfrm>
                <a:off x="7936455" y="-4437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B9C688A4-2395-7248-89EF-CB958D939986}"/>
                  </a:ext>
                </a:extLst>
              </p:cNvPr>
              <p:cNvSpPr/>
              <p:nvPr/>
            </p:nvSpPr>
            <p:spPr>
              <a:xfrm>
                <a:off x="8067340" y="-44377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B362F58D-B0B4-2941-8C9C-73858832E2BD}"/>
                </a:ext>
              </a:extLst>
            </p:cNvPr>
            <p:cNvGrpSpPr/>
            <p:nvPr/>
          </p:nvGrpSpPr>
          <p:grpSpPr>
            <a:xfrm>
              <a:off x="7543800" y="69408"/>
              <a:ext cx="590775" cy="67236"/>
              <a:chOff x="7543800" y="72612"/>
              <a:chExt cx="590775" cy="67236"/>
            </a:xfrm>
            <a:grpFill/>
          </p:grpSpPr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0B0A3173-CBD7-C543-BCB3-3D7B175BF0D1}"/>
                  </a:ext>
                </a:extLst>
              </p:cNvPr>
              <p:cNvSpPr/>
              <p:nvPr/>
            </p:nvSpPr>
            <p:spPr>
              <a:xfrm>
                <a:off x="7543800" y="72613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C270BE89-86B2-0C44-BFBF-E949724C76F5}"/>
                  </a:ext>
                </a:extLst>
              </p:cNvPr>
              <p:cNvSpPr/>
              <p:nvPr/>
            </p:nvSpPr>
            <p:spPr>
              <a:xfrm>
                <a:off x="7674685" y="72613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B0DBAAD5-0709-0249-AFE5-B51C1657F120}"/>
                  </a:ext>
                </a:extLst>
              </p:cNvPr>
              <p:cNvSpPr/>
              <p:nvPr/>
            </p:nvSpPr>
            <p:spPr>
              <a:xfrm>
                <a:off x="7805570" y="72613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2CED9AD7-8475-FF4E-83E0-447F5BFE04EC}"/>
                  </a:ext>
                </a:extLst>
              </p:cNvPr>
              <p:cNvSpPr/>
              <p:nvPr/>
            </p:nvSpPr>
            <p:spPr>
              <a:xfrm>
                <a:off x="7936455" y="72613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695308FC-9CD4-D84C-A31C-C90C9C0598CF}"/>
                  </a:ext>
                </a:extLst>
              </p:cNvPr>
              <p:cNvSpPr/>
              <p:nvPr/>
            </p:nvSpPr>
            <p:spPr>
              <a:xfrm>
                <a:off x="8067340" y="72612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E9B9A97B-CF49-5D4C-945C-EFC829AF774E}"/>
                </a:ext>
              </a:extLst>
            </p:cNvPr>
            <p:cNvGrpSpPr/>
            <p:nvPr/>
          </p:nvGrpSpPr>
          <p:grpSpPr>
            <a:xfrm>
              <a:off x="7543800" y="184795"/>
              <a:ext cx="590775" cy="67236"/>
              <a:chOff x="7543800" y="187359"/>
              <a:chExt cx="590775" cy="67236"/>
            </a:xfrm>
            <a:grpFill/>
          </p:grpSpPr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E60AB1B0-C228-C841-BB3C-5D94CC192204}"/>
                  </a:ext>
                </a:extLst>
              </p:cNvPr>
              <p:cNvSpPr/>
              <p:nvPr/>
            </p:nvSpPr>
            <p:spPr>
              <a:xfrm>
                <a:off x="7543800" y="187360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CFFC430E-3504-DE4E-A27F-14AD0F843BED}"/>
                  </a:ext>
                </a:extLst>
              </p:cNvPr>
              <p:cNvSpPr/>
              <p:nvPr/>
            </p:nvSpPr>
            <p:spPr>
              <a:xfrm>
                <a:off x="7674685" y="187360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08D0CA93-8B91-EA48-9056-E6416966DF49}"/>
                  </a:ext>
                </a:extLst>
              </p:cNvPr>
              <p:cNvSpPr/>
              <p:nvPr/>
            </p:nvSpPr>
            <p:spPr>
              <a:xfrm>
                <a:off x="7805570" y="187360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4DD92517-6812-5149-92CF-50FCBD8A4701}"/>
                  </a:ext>
                </a:extLst>
              </p:cNvPr>
              <p:cNvSpPr/>
              <p:nvPr/>
            </p:nvSpPr>
            <p:spPr>
              <a:xfrm>
                <a:off x="7936455" y="187360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3B07E2EB-0D93-D14F-949B-7079E6A3BF89}"/>
                  </a:ext>
                </a:extLst>
              </p:cNvPr>
              <p:cNvSpPr/>
              <p:nvPr/>
            </p:nvSpPr>
            <p:spPr>
              <a:xfrm>
                <a:off x="8067340" y="187359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68F9E4E0-1FAD-7047-B470-3411288B1768}"/>
                </a:ext>
              </a:extLst>
            </p:cNvPr>
            <p:cNvGrpSpPr/>
            <p:nvPr/>
          </p:nvGrpSpPr>
          <p:grpSpPr>
            <a:xfrm>
              <a:off x="7543800" y="300182"/>
              <a:ext cx="590775" cy="67236"/>
              <a:chOff x="7543800" y="302105"/>
              <a:chExt cx="590775" cy="67236"/>
            </a:xfrm>
            <a:grpFill/>
          </p:grpSpPr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0D6521BF-1EDD-C041-BD26-356D0CF00950}"/>
                  </a:ext>
                </a:extLst>
              </p:cNvPr>
              <p:cNvSpPr/>
              <p:nvPr/>
            </p:nvSpPr>
            <p:spPr>
              <a:xfrm>
                <a:off x="7543800" y="30210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7B20D3A0-035A-124F-BF7E-9A4A631A2839}"/>
                  </a:ext>
                </a:extLst>
              </p:cNvPr>
              <p:cNvSpPr/>
              <p:nvPr/>
            </p:nvSpPr>
            <p:spPr>
              <a:xfrm>
                <a:off x="7674685" y="30210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E6EC0028-8852-614C-A343-C8946CC464CC}"/>
                  </a:ext>
                </a:extLst>
              </p:cNvPr>
              <p:cNvSpPr/>
              <p:nvPr/>
            </p:nvSpPr>
            <p:spPr>
              <a:xfrm>
                <a:off x="7805570" y="30210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0FF36CF9-7A74-3247-A88C-3A9DE3D92C83}"/>
                  </a:ext>
                </a:extLst>
              </p:cNvPr>
              <p:cNvSpPr/>
              <p:nvPr/>
            </p:nvSpPr>
            <p:spPr>
              <a:xfrm>
                <a:off x="7936455" y="30210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6B0927AF-DFD7-814F-8BD8-B9AC4554EBA6}"/>
                  </a:ext>
                </a:extLst>
              </p:cNvPr>
              <p:cNvSpPr/>
              <p:nvPr/>
            </p:nvSpPr>
            <p:spPr>
              <a:xfrm>
                <a:off x="8067340" y="302105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A833CFF8-004C-5A45-93AE-F1B04D35CFEE}"/>
                </a:ext>
              </a:extLst>
            </p:cNvPr>
            <p:cNvGrpSpPr/>
            <p:nvPr/>
          </p:nvGrpSpPr>
          <p:grpSpPr>
            <a:xfrm>
              <a:off x="7543800" y="415569"/>
              <a:ext cx="590775" cy="67236"/>
              <a:chOff x="7543800" y="416851"/>
              <a:chExt cx="590775" cy="67236"/>
            </a:xfrm>
            <a:grpFill/>
          </p:grpSpPr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D3FBD0E7-31A0-F94A-BD70-EBF27530379E}"/>
                  </a:ext>
                </a:extLst>
              </p:cNvPr>
              <p:cNvSpPr/>
              <p:nvPr/>
            </p:nvSpPr>
            <p:spPr>
              <a:xfrm>
                <a:off x="7543800" y="416852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828E8659-FD62-734C-BAE4-77F5877C8AAB}"/>
                  </a:ext>
                </a:extLst>
              </p:cNvPr>
              <p:cNvSpPr/>
              <p:nvPr/>
            </p:nvSpPr>
            <p:spPr>
              <a:xfrm>
                <a:off x="7674685" y="416852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6EB55D90-3D86-974E-B5BE-1EF1542D5823}"/>
                  </a:ext>
                </a:extLst>
              </p:cNvPr>
              <p:cNvSpPr/>
              <p:nvPr/>
            </p:nvSpPr>
            <p:spPr>
              <a:xfrm>
                <a:off x="7805570" y="416852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DA2F6D66-F094-5941-BBC4-DFF532EA8A01}"/>
                  </a:ext>
                </a:extLst>
              </p:cNvPr>
              <p:cNvSpPr/>
              <p:nvPr/>
            </p:nvSpPr>
            <p:spPr>
              <a:xfrm>
                <a:off x="7936455" y="416852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190B44F1-1E8C-2B4E-A240-6FD37C76051F}"/>
                  </a:ext>
                </a:extLst>
              </p:cNvPr>
              <p:cNvSpPr/>
              <p:nvPr/>
            </p:nvSpPr>
            <p:spPr>
              <a:xfrm>
                <a:off x="8067340" y="416851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81A77F22-CD46-2242-A891-03E53836616E}"/>
                </a:ext>
              </a:extLst>
            </p:cNvPr>
            <p:cNvGrpSpPr/>
            <p:nvPr/>
          </p:nvGrpSpPr>
          <p:grpSpPr>
            <a:xfrm>
              <a:off x="7543800" y="530956"/>
              <a:ext cx="590775" cy="67236"/>
              <a:chOff x="7543800" y="531597"/>
              <a:chExt cx="590775" cy="67236"/>
            </a:xfrm>
            <a:grpFill/>
          </p:grpSpPr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8130E007-CA66-D641-82BF-0E7F3AED0738}"/>
                  </a:ext>
                </a:extLst>
              </p:cNvPr>
              <p:cNvSpPr/>
              <p:nvPr/>
            </p:nvSpPr>
            <p:spPr>
              <a:xfrm>
                <a:off x="7543800" y="531598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367D476D-5953-CD4B-88E4-15D729FF19B0}"/>
                  </a:ext>
                </a:extLst>
              </p:cNvPr>
              <p:cNvSpPr/>
              <p:nvPr/>
            </p:nvSpPr>
            <p:spPr>
              <a:xfrm>
                <a:off x="7674685" y="531598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AC75BE9D-7E96-854D-A01D-AE21601033E9}"/>
                  </a:ext>
                </a:extLst>
              </p:cNvPr>
              <p:cNvSpPr/>
              <p:nvPr/>
            </p:nvSpPr>
            <p:spPr>
              <a:xfrm>
                <a:off x="7805570" y="531598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E64E24A2-C705-6D42-83FE-170C07AC936B}"/>
                  </a:ext>
                </a:extLst>
              </p:cNvPr>
              <p:cNvSpPr/>
              <p:nvPr/>
            </p:nvSpPr>
            <p:spPr>
              <a:xfrm>
                <a:off x="7936455" y="531598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E9E99AB5-FA5F-BC40-9EE2-4700BCEDFA37}"/>
                  </a:ext>
                </a:extLst>
              </p:cNvPr>
              <p:cNvSpPr/>
              <p:nvPr/>
            </p:nvSpPr>
            <p:spPr>
              <a:xfrm>
                <a:off x="8067340" y="531597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4E7BFB8A-7AA7-B048-8829-1AB01E305AF0}"/>
                </a:ext>
              </a:extLst>
            </p:cNvPr>
            <p:cNvGrpSpPr/>
            <p:nvPr/>
          </p:nvGrpSpPr>
          <p:grpSpPr>
            <a:xfrm>
              <a:off x="7543800" y="646343"/>
              <a:ext cx="590775" cy="67236"/>
              <a:chOff x="7543800" y="646343"/>
              <a:chExt cx="590775" cy="67236"/>
            </a:xfrm>
            <a:grpFill/>
          </p:grpSpPr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C159488D-2C14-4C46-AAFA-07834965055F}"/>
                  </a:ext>
                </a:extLst>
              </p:cNvPr>
              <p:cNvSpPr/>
              <p:nvPr/>
            </p:nvSpPr>
            <p:spPr>
              <a:xfrm>
                <a:off x="7543800" y="646344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85CC224E-6F7F-8741-8D82-5728A5B414C9}"/>
                  </a:ext>
                </a:extLst>
              </p:cNvPr>
              <p:cNvSpPr/>
              <p:nvPr/>
            </p:nvSpPr>
            <p:spPr>
              <a:xfrm>
                <a:off x="7674685" y="646344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118A8A83-0307-2B47-9FC8-157B5CD3C696}"/>
                  </a:ext>
                </a:extLst>
              </p:cNvPr>
              <p:cNvSpPr/>
              <p:nvPr/>
            </p:nvSpPr>
            <p:spPr>
              <a:xfrm>
                <a:off x="7805570" y="646344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683E58EC-55E2-434B-B722-5DBE8A13F37C}"/>
                  </a:ext>
                </a:extLst>
              </p:cNvPr>
              <p:cNvSpPr/>
              <p:nvPr/>
            </p:nvSpPr>
            <p:spPr>
              <a:xfrm>
                <a:off x="7936455" y="646344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09B6F27C-DA8B-1043-8A3A-33E5826F3060}"/>
                  </a:ext>
                </a:extLst>
              </p:cNvPr>
              <p:cNvSpPr/>
              <p:nvPr/>
            </p:nvSpPr>
            <p:spPr>
              <a:xfrm>
                <a:off x="8067340" y="646343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84" name="Title 1">
            <a:extLst>
              <a:ext uri="{FF2B5EF4-FFF2-40B4-BE49-F238E27FC236}">
                <a16:creationId xmlns:a16="http://schemas.microsoft.com/office/drawing/2014/main" id="{6427E4E8-5D51-204C-849F-C9236A62C23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368927" y="1371600"/>
            <a:ext cx="4615014" cy="1640898"/>
          </a:xfrm>
        </p:spPr>
        <p:txBody>
          <a:bodyPr anchor="t"/>
          <a:lstStyle>
            <a:lvl1pPr algn="l">
              <a:lnSpc>
                <a:spcPct val="80000"/>
              </a:lnSpc>
              <a:defRPr sz="44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This slide is used to highlight some form of content </a:t>
            </a:r>
          </a:p>
        </p:txBody>
      </p:sp>
      <p:sp>
        <p:nvSpPr>
          <p:cNvPr id="85" name="Picture Placeholder 4">
            <a:extLst>
              <a:ext uri="{FF2B5EF4-FFF2-40B4-BE49-F238E27FC236}">
                <a16:creationId xmlns:a16="http://schemas.microsoft.com/office/drawing/2014/main" id="{848A26CC-5521-DD47-862F-3B77250C5ED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933057" y="469931"/>
            <a:ext cx="4257670" cy="6388059"/>
          </a:xfrm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88" name="Text Placeholder 87">
            <a:extLst>
              <a:ext uri="{FF2B5EF4-FFF2-40B4-BE49-F238E27FC236}">
                <a16:creationId xmlns:a16="http://schemas.microsoft.com/office/drawing/2014/main" id="{1E887DE2-31FB-5E44-AC0C-85A687E0313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68425" y="3291944"/>
            <a:ext cx="4386263" cy="664797"/>
          </a:xfrm>
        </p:spPr>
        <p:txBody>
          <a:bodyPr/>
          <a:lstStyle>
            <a:lvl1pPr marL="0" indent="0" algn="l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4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Add a sentence of descriptive text if needed.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BB5390-C0AB-4786-03DC-C85EE7F2FA6B}"/>
              </a:ext>
            </a:extLst>
          </p:cNvPr>
          <p:cNvSpPr txBox="1"/>
          <p:nvPr userDrawn="1"/>
        </p:nvSpPr>
        <p:spPr>
          <a:xfrm>
            <a:off x="11637523" y="6557337"/>
            <a:ext cx="296695" cy="233312"/>
          </a:xfrm>
          <a:prstGeom prst="rect">
            <a:avLst/>
          </a:prstGeom>
          <a:noFill/>
        </p:spPr>
        <p:txBody>
          <a:bodyPr wrap="square" lIns="0" rIns="0" bIns="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E0DD67-FBF1-4E64-B797-04A2FD0C6586}" type="slidenum">
              <a:rPr kumimoji="0" lang="en-US" sz="900" b="0" i="0" u="none" strike="noStrike" kern="1200" cap="none" spc="300" normalizeH="0" baseline="0" noProof="0" smtClean="0">
                <a:ln>
                  <a:noFill/>
                </a:ln>
                <a:solidFill>
                  <a:srgbClr val="F56600"/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300" normalizeH="0" baseline="0" noProof="0" dirty="0">
              <a:ln>
                <a:noFill/>
              </a:ln>
              <a:solidFill>
                <a:srgbClr val="F56600"/>
              </a:solidFill>
              <a:effectLst/>
              <a:uLnTx/>
              <a:uFillTx/>
              <a:latin typeface="Franklin Gothic Book" panose="020B05030201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1815431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208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CF1D458-D634-BC49-B5AD-B81F54D6E388}"/>
              </a:ext>
            </a:extLst>
          </p:cNvPr>
          <p:cNvGrpSpPr/>
          <p:nvPr userDrawn="1"/>
        </p:nvGrpSpPr>
        <p:grpSpPr>
          <a:xfrm>
            <a:off x="488347" y="633791"/>
            <a:ext cx="175450" cy="136055"/>
            <a:chOff x="11343190" y="687636"/>
            <a:chExt cx="274320" cy="212725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398ECBF-783D-124F-A764-236EEB0DC6A0}"/>
                </a:ext>
              </a:extLst>
            </p:cNvPr>
            <p:cNvCxnSpPr/>
            <p:nvPr/>
          </p:nvCxnSpPr>
          <p:spPr>
            <a:xfrm>
              <a:off x="11343190" y="687636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4725DF0-2BCF-8249-AAC5-78F7F594315F}"/>
                </a:ext>
              </a:extLst>
            </p:cNvPr>
            <p:cNvCxnSpPr/>
            <p:nvPr/>
          </p:nvCxnSpPr>
          <p:spPr>
            <a:xfrm>
              <a:off x="11343190" y="758544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89B61B6-9BDB-FB44-B378-F96AFB860B19}"/>
                </a:ext>
              </a:extLst>
            </p:cNvPr>
            <p:cNvCxnSpPr/>
            <p:nvPr/>
          </p:nvCxnSpPr>
          <p:spPr>
            <a:xfrm>
              <a:off x="11343190" y="829452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56B7EE8-1931-C649-B12A-9B07F0D0D258}"/>
                </a:ext>
              </a:extLst>
            </p:cNvPr>
            <p:cNvCxnSpPr/>
            <p:nvPr/>
          </p:nvCxnSpPr>
          <p:spPr>
            <a:xfrm>
              <a:off x="11343190" y="900361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5C67885-D7EC-F54D-9FA7-B74104BB22BA}"/>
              </a:ext>
            </a:extLst>
          </p:cNvPr>
          <p:cNvCxnSpPr>
            <a:cxnSpLocks/>
          </p:cNvCxnSpPr>
          <p:nvPr userDrawn="1"/>
        </p:nvCxnSpPr>
        <p:spPr>
          <a:xfrm>
            <a:off x="576072" y="914400"/>
            <a:ext cx="0" cy="5029200"/>
          </a:xfrm>
          <a:prstGeom prst="line">
            <a:avLst/>
          </a:prstGeom>
          <a:ln w="127000">
            <a:gradFill>
              <a:gsLst>
                <a:gs pos="0">
                  <a:schemeClr val="accent2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486BE32-D590-3242-B4C4-A6516619FFE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43000" y="4197583"/>
            <a:ext cx="3441700" cy="1746017"/>
          </a:xfrm>
          <a:solidFill>
            <a:schemeClr val="accent1"/>
          </a:solidFill>
        </p:spPr>
        <p:txBody>
          <a:bodyPr lIns="182880" tIns="182880" rIns="182880" bIns="182880" anchor="ctr">
            <a:noAutofit/>
          </a:bodyPr>
          <a:lstStyle>
            <a:lvl1pPr algn="ctr">
              <a:buNone/>
              <a:defRPr>
                <a:solidFill>
                  <a:schemeClr val="bg1"/>
                </a:solidFill>
              </a:defRPr>
            </a:lvl1pPr>
            <a:lvl2pPr algn="ctr">
              <a:buNone/>
              <a:defRPr>
                <a:solidFill>
                  <a:schemeClr val="bg1"/>
                </a:solidFill>
              </a:defRPr>
            </a:lvl2pPr>
            <a:lvl3pPr algn="ctr">
              <a:buNone/>
              <a:defRPr>
                <a:solidFill>
                  <a:schemeClr val="bg1"/>
                </a:solidFill>
              </a:defRPr>
            </a:lvl3pPr>
            <a:lvl4pPr algn="ctr">
              <a:buNone/>
              <a:defRPr>
                <a:solidFill>
                  <a:schemeClr val="bg1"/>
                </a:solidFill>
              </a:defRPr>
            </a:lvl4pPr>
            <a:lvl5pPr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1426F026-DBC2-9949-90BC-0C92D5573AF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79950" y="4197583"/>
            <a:ext cx="3441700" cy="1746017"/>
          </a:xfrm>
          <a:solidFill>
            <a:schemeClr val="accent1">
              <a:lumMod val="75000"/>
            </a:schemeClr>
          </a:solidFill>
        </p:spPr>
        <p:txBody>
          <a:bodyPr lIns="182880" tIns="182880" rIns="182880" bIns="182880" anchor="ctr">
            <a:noAutofit/>
          </a:bodyPr>
          <a:lstStyle>
            <a:lvl1pPr algn="ctr">
              <a:buNone/>
              <a:defRPr>
                <a:solidFill>
                  <a:schemeClr val="bg1"/>
                </a:solidFill>
              </a:defRPr>
            </a:lvl1pPr>
            <a:lvl2pPr algn="ctr">
              <a:buNone/>
              <a:defRPr>
                <a:solidFill>
                  <a:schemeClr val="bg1"/>
                </a:solidFill>
              </a:defRPr>
            </a:lvl2pPr>
            <a:lvl3pPr algn="ctr">
              <a:buNone/>
              <a:defRPr>
                <a:solidFill>
                  <a:schemeClr val="bg1"/>
                </a:solidFill>
              </a:defRPr>
            </a:lvl3pPr>
            <a:lvl4pPr algn="ctr">
              <a:buNone/>
              <a:defRPr>
                <a:solidFill>
                  <a:schemeClr val="bg1"/>
                </a:solidFill>
              </a:defRPr>
            </a:lvl4pPr>
            <a:lvl5pPr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C062984B-9ED1-3A46-8503-74132E81CA7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216900" y="4197582"/>
            <a:ext cx="3441700" cy="1746017"/>
          </a:xfrm>
          <a:solidFill>
            <a:schemeClr val="accent1">
              <a:lumMod val="50000"/>
            </a:schemeClr>
          </a:solidFill>
        </p:spPr>
        <p:txBody>
          <a:bodyPr lIns="182880" tIns="182880" rIns="182880" bIns="182880" anchor="ctr">
            <a:noAutofit/>
          </a:bodyPr>
          <a:lstStyle>
            <a:lvl1pPr algn="ctr">
              <a:buNone/>
              <a:defRPr>
                <a:solidFill>
                  <a:schemeClr val="bg1"/>
                </a:solidFill>
              </a:defRPr>
            </a:lvl1pPr>
            <a:lvl2pPr algn="ctr">
              <a:buNone/>
              <a:defRPr>
                <a:solidFill>
                  <a:schemeClr val="bg1"/>
                </a:solidFill>
              </a:defRPr>
            </a:lvl2pPr>
            <a:lvl3pPr algn="ctr">
              <a:buNone/>
              <a:defRPr>
                <a:solidFill>
                  <a:schemeClr val="bg1"/>
                </a:solidFill>
              </a:defRPr>
            </a:lvl3pPr>
            <a:lvl4pPr algn="ctr">
              <a:buNone/>
              <a:defRPr>
                <a:solidFill>
                  <a:schemeClr val="bg1"/>
                </a:solidFill>
              </a:defRPr>
            </a:lvl4pPr>
            <a:lvl5pPr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E1ED4185-8286-4D41-8494-C7D287B022F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43000" y="1502154"/>
            <a:ext cx="3441700" cy="2695431"/>
          </a:xfrm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8" name="Picture Placeholder 16">
            <a:extLst>
              <a:ext uri="{FF2B5EF4-FFF2-40B4-BE49-F238E27FC236}">
                <a16:creationId xmlns:a16="http://schemas.microsoft.com/office/drawing/2014/main" id="{48B7F9AA-734B-ED43-8307-D6087385EB5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79950" y="1502153"/>
            <a:ext cx="3441700" cy="2695431"/>
          </a:xfrm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9" name="Picture Placeholder 16">
            <a:extLst>
              <a:ext uri="{FF2B5EF4-FFF2-40B4-BE49-F238E27FC236}">
                <a16:creationId xmlns:a16="http://schemas.microsoft.com/office/drawing/2014/main" id="{A5457519-2E4B-294B-8BAA-F05DD257942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216900" y="1502152"/>
            <a:ext cx="3441700" cy="2695431"/>
          </a:xfrm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Picture Placeholder 5">
            <a:extLst>
              <a:ext uri="{FF2B5EF4-FFF2-40B4-BE49-F238E27FC236}">
                <a16:creationId xmlns:a16="http://schemas.microsoft.com/office/drawing/2014/main" id="{C05256AA-EDDE-9E4F-BD42-D7A266ADD57C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762939" y="457695"/>
            <a:ext cx="1895661" cy="456706"/>
          </a:xfrm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r>
              <a:rPr lang="en-US" dirty="0"/>
              <a:t>Select Logo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231C44B8-32F8-184E-AFD1-1445430000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914400"/>
            <a:ext cx="10515600" cy="443198"/>
          </a:xfrm>
        </p:spPr>
        <p:txBody>
          <a:bodyPr/>
          <a:lstStyle/>
          <a:p>
            <a:r>
              <a:rPr lang="en-US" dirty="0"/>
              <a:t>Click to add one-line slide title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A43125B-7A55-8352-1B87-4F5AF40DF302}"/>
              </a:ext>
            </a:extLst>
          </p:cNvPr>
          <p:cNvSpPr txBox="1"/>
          <p:nvPr userDrawn="1"/>
        </p:nvSpPr>
        <p:spPr>
          <a:xfrm>
            <a:off x="11637523" y="6557337"/>
            <a:ext cx="296695" cy="233312"/>
          </a:xfrm>
          <a:prstGeom prst="rect">
            <a:avLst/>
          </a:prstGeom>
          <a:noFill/>
        </p:spPr>
        <p:txBody>
          <a:bodyPr wrap="square" lIns="0" rIns="0" bIns="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E0DD67-FBF1-4E64-B797-04A2FD0C6586}" type="slidenum">
              <a:rPr kumimoji="0" lang="en-US" sz="900" b="0" i="0" u="none" strike="noStrike" kern="1200" cap="none" spc="300" normalizeH="0" baseline="0" noProof="0" smtClean="0">
                <a:ln>
                  <a:noFill/>
                </a:ln>
                <a:solidFill>
                  <a:srgbClr val="F56600"/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300" normalizeH="0" baseline="0" noProof="0" dirty="0">
              <a:ln>
                <a:noFill/>
              </a:ln>
              <a:solidFill>
                <a:srgbClr val="F56600"/>
              </a:solidFill>
              <a:effectLst/>
              <a:uLnTx/>
              <a:uFillTx/>
              <a:latin typeface="Franklin Gothic Book" panose="020B05030201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0605440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208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39B59FC-67A3-5A39-046C-F9282C5EB554}"/>
              </a:ext>
            </a:extLst>
          </p:cNvPr>
          <p:cNvSpPr txBox="1"/>
          <p:nvPr userDrawn="1"/>
        </p:nvSpPr>
        <p:spPr>
          <a:xfrm>
            <a:off x="11637523" y="6557337"/>
            <a:ext cx="296695" cy="233312"/>
          </a:xfrm>
          <a:prstGeom prst="rect">
            <a:avLst/>
          </a:prstGeom>
          <a:noFill/>
        </p:spPr>
        <p:txBody>
          <a:bodyPr wrap="square" lIns="0" rIns="0" bIns="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E0DD67-FBF1-4E64-B797-04A2FD0C6586}" type="slidenum">
              <a:rPr kumimoji="0" lang="en-US" sz="900" b="0" i="0" u="none" strike="noStrike" kern="1200" cap="none" spc="300" normalizeH="0" baseline="0" noProof="0" smtClean="0">
                <a:ln>
                  <a:noFill/>
                </a:ln>
                <a:solidFill>
                  <a:srgbClr val="F56600"/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300" normalizeH="0" baseline="0" noProof="0" dirty="0">
              <a:ln>
                <a:noFill/>
              </a:ln>
              <a:solidFill>
                <a:srgbClr val="F56600"/>
              </a:solidFill>
              <a:effectLst/>
              <a:uLnTx/>
              <a:uFillTx/>
              <a:latin typeface="Franklin Gothic Book" panose="020B05030201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41325497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45F11DD-5D0B-53D7-DB32-C950579A47D8}"/>
              </a:ext>
            </a:extLst>
          </p:cNvPr>
          <p:cNvSpPr/>
          <p:nvPr userDrawn="1"/>
        </p:nvSpPr>
        <p:spPr>
          <a:xfrm>
            <a:off x="92738" y="67351"/>
            <a:ext cx="1694965" cy="49316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85798"/>
            <a:ext cx="10515600" cy="443198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1245585"/>
            <a:ext cx="10515600" cy="1613775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" name="Picture 3" descr="A black and white sign with white text&#10;&#10;Description automatically generated">
            <a:extLst>
              <a:ext uri="{FF2B5EF4-FFF2-40B4-BE49-F238E27FC236}">
                <a16:creationId xmlns:a16="http://schemas.microsoft.com/office/drawing/2014/main" id="{31CBAA0F-7B8C-A9E4-55F6-62C6A4C22583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113287" y="67351"/>
            <a:ext cx="1622686" cy="457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CFDAEB5-E788-1B9E-B4DD-B019B6C2455A}"/>
              </a:ext>
            </a:extLst>
          </p:cNvPr>
          <p:cNvSpPr txBox="1"/>
          <p:nvPr userDrawn="1"/>
        </p:nvSpPr>
        <p:spPr>
          <a:xfrm>
            <a:off x="257782" y="6525710"/>
            <a:ext cx="3625849" cy="332290"/>
          </a:xfrm>
          <a:prstGeom prst="rect">
            <a:avLst/>
          </a:prstGeom>
          <a:noFill/>
        </p:spPr>
        <p:txBody>
          <a:bodyPr wrap="square" lIns="0" rIns="0" bIns="0" rtlCol="0" anchor="ctr">
            <a:noAutofit/>
          </a:bodyPr>
          <a:lstStyle/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300" normalizeH="0" baseline="0" noProof="0" dirty="0">
                <a:ln>
                  <a:noFill/>
                </a:ln>
                <a:solidFill>
                  <a:srgbClr val="F566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CPSC 8810 Machine Learning for Graphs</a:t>
            </a:r>
            <a:endParaRPr kumimoji="0" lang="en-US" sz="900" b="0" i="0" u="none" strike="noStrike" kern="1200" cap="none" spc="300" normalizeH="0" baseline="0" noProof="0" dirty="0">
              <a:ln>
                <a:noFill/>
              </a:ln>
              <a:solidFill>
                <a:srgbClr val="F56600"/>
              </a:solidFill>
              <a:effectLst/>
              <a:uLnTx/>
              <a:uFillTx/>
              <a:latin typeface="Franklin Gothic Book" panose="020B05030201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245230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8" r:id="rId2"/>
    <p:sldLayoutId id="2147483675" r:id="rId3"/>
    <p:sldLayoutId id="2147483676" r:id="rId4"/>
    <p:sldLayoutId id="2147483680" r:id="rId5"/>
    <p:sldLayoutId id="2147483681" r:id="rId6"/>
    <p:sldLayoutId id="2147483674" r:id="rId7"/>
    <p:sldLayoutId id="2147483679" r:id="rId8"/>
    <p:sldLayoutId id="2147483677" r:id="rId9"/>
  </p:sldLayoutIdLst>
  <p:transition>
    <p:fade/>
  </p:transition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>
          <a:solidFill>
            <a:schemeClr val="tx2"/>
          </a:solidFill>
          <a:latin typeface="+mj-lt"/>
          <a:ea typeface="+mj-ea"/>
          <a:cs typeface="Sabon Next LT" panose="0200050000000000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2"/>
        </a:buClr>
        <a:buFont typeface="Wingdings" pitchFamily="2" charset="2"/>
        <a:buChar char="§"/>
        <a:defRPr sz="2400" b="0" i="0" kern="1200">
          <a:solidFill>
            <a:schemeClr val="tx2"/>
          </a:solidFill>
          <a:latin typeface="+mn-lt"/>
          <a:ea typeface="+mn-ea"/>
          <a:cs typeface="+mn-cs"/>
        </a:defRPr>
      </a:lvl1pPr>
      <a:lvl2pPr marL="460375" indent="-225425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Wingdings" pitchFamily="2" charset="2"/>
        <a:buChar char="§"/>
        <a:tabLst/>
        <a:defRPr sz="2200" b="0" i="0" kern="1200">
          <a:solidFill>
            <a:schemeClr val="tx2"/>
          </a:solidFill>
          <a:latin typeface="+mn-lt"/>
          <a:ea typeface="+mn-ea"/>
          <a:cs typeface="+mn-cs"/>
        </a:defRPr>
      </a:lvl2pPr>
      <a:lvl3pPr marL="685800" indent="-246063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Wingdings" pitchFamily="2" charset="2"/>
        <a:buChar char="§"/>
        <a:tabLst/>
        <a:defRPr sz="2000" b="0" i="0" kern="1200">
          <a:solidFill>
            <a:schemeClr val="tx2"/>
          </a:solidFill>
          <a:latin typeface="+mn-lt"/>
          <a:ea typeface="+mn-ea"/>
          <a:cs typeface="+mn-cs"/>
        </a:defRPr>
      </a:lvl3pPr>
      <a:lvl4pPr marL="858838" indent="-23495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Wingdings" pitchFamily="2" charset="2"/>
        <a:buChar char="§"/>
        <a:tabLst/>
        <a:defRPr sz="1600" b="0" i="0" kern="1200">
          <a:solidFill>
            <a:schemeClr val="tx2"/>
          </a:solidFill>
          <a:latin typeface="+mn-lt"/>
          <a:ea typeface="+mn-ea"/>
          <a:cs typeface="+mn-cs"/>
        </a:defRPr>
      </a:lvl4pPr>
      <a:lvl5pPr marL="1033463" indent="-214313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Wingdings" pitchFamily="2" charset="2"/>
        <a:buChar char="§"/>
        <a:tabLst/>
        <a:defRPr sz="1600" b="0" i="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s.facebook.com/docs/graph-api/" TargetMode="External"/><Relationship Id="rId2" Type="http://schemas.openxmlformats.org/officeDocument/2006/relationships/hyperlink" Target="https://developers.google.com/knowledge-graph" TargetMode="Externa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learn.microsoft.com/en-us/graph/overview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://rtw.ml.cmu.edu/rtw/kbbrowser/" TargetMode="Externa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6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9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sv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612C2531-E1C2-B53A-AEB1-5E6DC986CD3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C0473E-A4B1-C538-FFCB-F25260027DF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EFBDD8D-7AE1-B0A3-8A18-699F1ACDEC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68927" y="1371600"/>
            <a:ext cx="4615014" cy="1329595"/>
          </a:xfrm>
        </p:spPr>
        <p:txBody>
          <a:bodyPr/>
          <a:lstStyle/>
          <a:p>
            <a:r>
              <a:rPr lang="en-US" dirty="0"/>
              <a:t>Knowledge graphs</a:t>
            </a:r>
          </a:p>
        </p:txBody>
      </p:sp>
    </p:spTree>
    <p:extLst>
      <p:ext uri="{BB962C8B-B14F-4D97-AF65-F5344CB8AC3E}">
        <p14:creationId xmlns:p14="http://schemas.microsoft.com/office/powerpoint/2010/main" val="693114762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13A519-279E-00B0-BE1D-D01D14A30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knowledge graphs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A0E6ED-9E77-8FEC-2F4B-8E9B98300E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188720"/>
            <a:ext cx="10408640" cy="196977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Google knowledge graph - </a:t>
            </a:r>
            <a:r>
              <a:rPr lang="en-US" dirty="0">
                <a:hlinkClick r:id="rId2"/>
              </a:rPr>
              <a:t>https://developers.google.com/knowledge-graph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Amazon product graph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Facebook graph API - </a:t>
            </a:r>
            <a:r>
              <a:rPr lang="en-US" dirty="0">
                <a:hlinkClick r:id="rId3"/>
              </a:rPr>
              <a:t>https://developers.facebook.com/docs/graph-api/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Microsoft graph - </a:t>
            </a:r>
            <a:r>
              <a:rPr lang="en-US" dirty="0">
                <a:hlinkClick r:id="rId4"/>
              </a:rPr>
              <a:t>https://learn.microsoft.com/en-us/graph/overview</a:t>
            </a:r>
            <a:r>
              <a:rPr lang="en-US" dirty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LinkedIn knowledge graph</a:t>
            </a:r>
          </a:p>
        </p:txBody>
      </p:sp>
    </p:spTree>
    <p:extLst>
      <p:ext uri="{BB962C8B-B14F-4D97-AF65-F5344CB8AC3E}">
        <p14:creationId xmlns:p14="http://schemas.microsoft.com/office/powerpoint/2010/main" val="3242383369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20CE54-93DC-0758-FBEB-7233824B0F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65B67-09CE-75F4-98C6-1C88A974A6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Publicly available knowledge graphs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8BC84C-E06A-2688-D236-D58F9AA603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188720"/>
            <a:ext cx="10408640" cy="1560427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Wikidata</a:t>
            </a:r>
            <a:r>
              <a:rPr lang="en-US" dirty="0"/>
              <a:t> - https://</a:t>
            </a:r>
            <a:r>
              <a:rPr lang="en-US" dirty="0" err="1"/>
              <a:t>www.wikidata.org</a:t>
            </a:r>
            <a:r>
              <a:rPr lang="en-US" dirty="0"/>
              <a:t>/wiki/</a:t>
            </a:r>
            <a:r>
              <a:rPr lang="en-US" dirty="0" err="1"/>
              <a:t>Wikidata:Main_Page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Dbpedia</a:t>
            </a:r>
            <a:r>
              <a:rPr lang="en-US" dirty="0"/>
              <a:t> - https://</a:t>
            </a:r>
            <a:r>
              <a:rPr lang="en-US" dirty="0" err="1"/>
              <a:t>www.dbpedia.org</a:t>
            </a:r>
            <a:r>
              <a:rPr lang="en-US" dirty="0"/>
              <a:t>/resources/knowledge-graphs/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YAGO - https://</a:t>
            </a:r>
            <a:r>
              <a:rPr lang="en-US" dirty="0" err="1"/>
              <a:t>yago-knowledge.org</a:t>
            </a:r>
            <a:r>
              <a:rPr lang="en-US" dirty="0"/>
              <a:t>/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NELL - </a:t>
            </a:r>
            <a:r>
              <a:rPr lang="en-US" dirty="0">
                <a:hlinkClick r:id="rId2"/>
              </a:rPr>
              <a:t>http://rtw.ml.cmu.edu/rtw/kbbrowser/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3552395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F87A30-6B10-A768-7800-E568C2726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 of knowledge graphs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094AB6-D2E7-6BDB-143A-305CE4BC52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188720"/>
            <a:ext cx="8974123" cy="107414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Serving information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Augmenting LLMs (we’ll come back to this in a future lecture)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0AF51D-6C0C-1D28-D588-68EAD7C36F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262860"/>
            <a:ext cx="7772400" cy="3808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060642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9B7FB8-10C2-7293-9000-9447754A64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characteristics of modern knowledge graphs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042928-2241-128B-6923-3898255FBB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188720"/>
            <a:ext cx="8865066" cy="182460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Massive: Millions (or Billions) of nodes and edges</a:t>
            </a:r>
          </a:p>
          <a:p>
            <a:pPr marL="803275" lvl="1" indent="-342900">
              <a:buFont typeface="Arial" panose="020B0604020202020204" pitchFamily="34" charset="0"/>
              <a:buChar char="•"/>
            </a:pPr>
            <a:r>
              <a:rPr lang="en-US" dirty="0"/>
              <a:t>Even scientific knowledge graphs have up to hundreds of thousands of nodes and edges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Incomplete: Many true edges are missing (missing knowledge)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66C284-8FA7-8717-D15C-FA1DABB05E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5666" y="3206394"/>
            <a:ext cx="7772400" cy="17203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2DA065F-7BD0-BE64-276F-EA72DC38B332}"/>
              </a:ext>
            </a:extLst>
          </p:cNvPr>
          <p:cNvSpPr txBox="1"/>
          <p:nvPr/>
        </p:nvSpPr>
        <p:spPr>
          <a:xfrm>
            <a:off x="4610887" y="6555508"/>
            <a:ext cx="35798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credit: Jure Leskovec, http://cs224w.stanford.edu</a:t>
            </a:r>
          </a:p>
        </p:txBody>
      </p:sp>
    </p:spTree>
    <p:extLst>
      <p:ext uri="{BB962C8B-B14F-4D97-AF65-F5344CB8AC3E}">
        <p14:creationId xmlns:p14="http://schemas.microsoft.com/office/powerpoint/2010/main" val="4018643959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64C873-21A2-363F-604A-889ABCDB7C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C7D14-FD21-7BAD-67E9-7192A11FCD9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Knowledge graph completion</a:t>
            </a:r>
          </a:p>
        </p:txBody>
      </p:sp>
    </p:spTree>
    <p:extLst>
      <p:ext uri="{BB962C8B-B14F-4D97-AF65-F5344CB8AC3E}">
        <p14:creationId xmlns:p14="http://schemas.microsoft.com/office/powerpoint/2010/main" val="831486462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DA3725-3E00-96BB-E364-ABC710EA4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Knowledge graph (KG) completion task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571FCC-B23E-D8CF-35A0-9B72B77D20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188720"/>
            <a:ext cx="9099958" cy="1937966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Given a large KG, can we ”complete” it (i.e., add missing edges)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Task is typically formulated as predicting tails (or consequents)</a:t>
            </a:r>
          </a:p>
          <a:p>
            <a:pPr marL="803275" lvl="1" indent="-342900">
              <a:buFont typeface="Arial" panose="020B0604020202020204" pitchFamily="34" charset="0"/>
              <a:buChar char="•"/>
            </a:pPr>
            <a:r>
              <a:rPr lang="en-US" dirty="0"/>
              <a:t>Consider relations in a directed KG represented as a tuple (</a:t>
            </a:r>
            <a:r>
              <a:rPr lang="en-US" dirty="0">
                <a:solidFill>
                  <a:schemeClr val="accent6">
                    <a:lumMod val="75000"/>
                    <a:lumOff val="25000"/>
                  </a:schemeClr>
                </a:solidFill>
              </a:rPr>
              <a:t>head, relation, tail</a:t>
            </a:r>
            <a:r>
              <a:rPr lang="en-US" dirty="0"/>
              <a:t>) where </a:t>
            </a:r>
            <a:r>
              <a:rPr lang="en-US" dirty="0">
                <a:solidFill>
                  <a:schemeClr val="accent6">
                    <a:lumMod val="75000"/>
                    <a:lumOff val="25000"/>
                  </a:schemeClr>
                </a:solidFill>
              </a:rPr>
              <a:t>head (h)</a:t>
            </a:r>
            <a:r>
              <a:rPr lang="en-US" dirty="0"/>
              <a:t> has </a:t>
            </a:r>
            <a:r>
              <a:rPr lang="en-US" dirty="0">
                <a:solidFill>
                  <a:schemeClr val="accent6">
                    <a:lumMod val="75000"/>
                    <a:lumOff val="25000"/>
                  </a:schemeClr>
                </a:solidFill>
              </a:rPr>
              <a:t>relation (r)</a:t>
            </a:r>
            <a:r>
              <a:rPr lang="en-US" dirty="0"/>
              <a:t> with </a:t>
            </a:r>
            <a:r>
              <a:rPr lang="en-US" dirty="0">
                <a:solidFill>
                  <a:schemeClr val="accent6">
                    <a:lumMod val="75000"/>
                    <a:lumOff val="25000"/>
                  </a:schemeClr>
                </a:solidFill>
              </a:rPr>
              <a:t>tail (t)</a:t>
            </a:r>
          </a:p>
          <a:p>
            <a:pPr marL="803275" lvl="1" indent="-342900">
              <a:buFont typeface="Arial" panose="020B0604020202020204" pitchFamily="34" charset="0"/>
              <a:buChar char="•"/>
            </a:pPr>
            <a:r>
              <a:rPr lang="en-US" dirty="0"/>
              <a:t>Given (head, relation) predict missing tails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352EB63-37E0-3B68-40BE-C6F4B81D79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1637" y="3126686"/>
            <a:ext cx="7448725" cy="336203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91F1E1D-7F3A-AE6D-09CF-8166F29F4653}"/>
              </a:ext>
            </a:extLst>
          </p:cNvPr>
          <p:cNvSpPr txBox="1"/>
          <p:nvPr/>
        </p:nvSpPr>
        <p:spPr>
          <a:xfrm>
            <a:off x="4610887" y="6555508"/>
            <a:ext cx="35798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credit: Jure Leskovec, http://cs224w.stanford.edu</a:t>
            </a:r>
          </a:p>
        </p:txBody>
      </p:sp>
    </p:spTree>
    <p:extLst>
      <p:ext uri="{BB962C8B-B14F-4D97-AF65-F5344CB8AC3E}">
        <p14:creationId xmlns:p14="http://schemas.microsoft.com/office/powerpoint/2010/main" val="407550483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758CB0-34C4-3F52-E56F-43F6615ECD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EA1DB-A3F9-0A9C-2A7E-98BBEDB9A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Knowledge graph (KG) completion task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C108EFF-62EA-6077-2235-9DE32FE3F76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2999" y="1188720"/>
                <a:ext cx="10224083" cy="1971565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Model entities (nodes) and relations (edges) as embeddings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endParaRPr lang="en-US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Given a triple </a:t>
                </a:r>
                <a:r>
                  <a:rPr lang="en-US" i="1" dirty="0"/>
                  <a:t>(h, r, t)</a:t>
                </a:r>
                <a:r>
                  <a:rPr lang="en-US" dirty="0"/>
                  <a:t>, the goal is to form an embedding of </a:t>
                </a:r>
                <a:r>
                  <a:rPr lang="en-US" i="1" dirty="0"/>
                  <a:t>(h, r)</a:t>
                </a:r>
                <a:r>
                  <a:rPr lang="en-US" dirty="0"/>
                  <a:t> that is close to the embedding of t</a:t>
                </a:r>
              </a:p>
              <a:p>
                <a:pPr marL="803275" lvl="1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How to embed </a:t>
                </a:r>
                <a:r>
                  <a:rPr lang="en-US" i="1" dirty="0"/>
                  <a:t>(h, r)</a:t>
                </a:r>
                <a:r>
                  <a:rPr lang="en-US" dirty="0"/>
                  <a:t>?</a:t>
                </a:r>
              </a:p>
              <a:p>
                <a:pPr marL="803275" lvl="1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How to define a score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dirty="0"/>
                  <a:t> that is high if </a:t>
                </a:r>
                <a:r>
                  <a:rPr lang="en-US" i="1" dirty="0"/>
                  <a:t>(h, r, t)</a:t>
                </a:r>
                <a:r>
                  <a:rPr lang="en-US" dirty="0"/>
                  <a:t> exists and low otherwise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C108EFF-62EA-6077-2235-9DE32FE3F7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2999" y="1188720"/>
                <a:ext cx="10224083" cy="1971565"/>
              </a:xfrm>
              <a:blipFill>
                <a:blip r:embed="rId2"/>
                <a:stretch>
                  <a:fillRect l="-1611" t="-5769"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00C93E48-ACC5-9325-1AC7-9409BFCD7E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1637" y="3126686"/>
            <a:ext cx="7448725" cy="336203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0FE29C0-0C7E-94F6-1433-90983FE6BC60}"/>
              </a:ext>
            </a:extLst>
          </p:cNvPr>
          <p:cNvSpPr txBox="1"/>
          <p:nvPr/>
        </p:nvSpPr>
        <p:spPr>
          <a:xfrm>
            <a:off x="4610887" y="6555508"/>
            <a:ext cx="35798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credit: Jure Leskovec, http://cs224w.stanford.edu</a:t>
            </a:r>
          </a:p>
        </p:txBody>
      </p:sp>
    </p:spTree>
    <p:extLst>
      <p:ext uri="{BB962C8B-B14F-4D97-AF65-F5344CB8AC3E}">
        <p14:creationId xmlns:p14="http://schemas.microsoft.com/office/powerpoint/2010/main" val="1738579063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5D9B02-4268-513F-7A85-FD54F1C07B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EB5CA-22AA-E259-C9BB-A8FB225BB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Transductive methods for KG completion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581031-EC79-31A2-07F8-F2D748EF86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2999" y="1188720"/>
            <a:ext cx="10056223" cy="2411429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“Standard” KG completion methods use </a:t>
            </a:r>
            <a:r>
              <a:rPr lang="en-US" dirty="0">
                <a:solidFill>
                  <a:schemeClr val="accent6">
                    <a:lumMod val="75000"/>
                    <a:lumOff val="25000"/>
                  </a:schemeClr>
                </a:solidFill>
              </a:rPr>
              <a:t>shallow embedding methods </a:t>
            </a:r>
            <a:r>
              <a:rPr lang="en-US" dirty="0"/>
              <a:t>for computational efficiency on large KGs</a:t>
            </a:r>
          </a:p>
          <a:p>
            <a:pPr marL="803275" lvl="1" indent="-342900">
              <a:buFont typeface="Arial" panose="020B0604020202020204" pitchFamily="34" charset="0"/>
              <a:buChar char="•"/>
            </a:pPr>
            <a:r>
              <a:rPr lang="en-US" dirty="0"/>
              <a:t>We’ll focus on some of these that are based on different geometric intuitions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Recently (&lt;5 years) inductive </a:t>
            </a:r>
            <a:r>
              <a:rPr lang="en-US" dirty="0" err="1"/>
              <a:t>GNN</a:t>
            </a:r>
            <a:r>
              <a:rPr lang="en-US" dirty="0"/>
              <a:t> methods have been developed</a:t>
            </a:r>
          </a:p>
          <a:p>
            <a:pPr marL="803275" lvl="1" indent="-342900">
              <a:buFont typeface="Arial" panose="020B0604020202020204" pitchFamily="34" charset="0"/>
              <a:buChar char="•"/>
            </a:pPr>
            <a:r>
              <a:rPr lang="en-US" dirty="0"/>
              <a:t>See </a:t>
            </a:r>
            <a:r>
              <a:rPr lang="en-US" dirty="0">
                <a:hlinkClick r:id="" action="ppaction://noaction"/>
              </a:rPr>
              <a:t>https://</a:t>
            </a:r>
            <a:r>
              <a:rPr lang="en-US" dirty="0" err="1">
                <a:hlinkClick r:id="" action="ppaction://noaction"/>
              </a:rPr>
              <a:t>link.springer.com</a:t>
            </a:r>
            <a:r>
              <a:rPr lang="en-US" dirty="0">
                <a:hlinkClick r:id="" action="ppaction://noaction"/>
              </a:rPr>
              <a:t>/article/10.1007/s00521-023-09286-2</a:t>
            </a:r>
            <a:endParaRPr lang="en-US" dirty="0"/>
          </a:p>
          <a:p>
            <a:pPr marL="803275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22" name="Left Brace 21">
            <a:extLst>
              <a:ext uri="{FF2B5EF4-FFF2-40B4-BE49-F238E27FC236}">
                <a16:creationId xmlns:a16="http://schemas.microsoft.com/office/drawing/2014/main" id="{E29F43CD-5067-ACCF-FC88-E76EB1D17D86}"/>
              </a:ext>
            </a:extLst>
          </p:cNvPr>
          <p:cNvSpPr/>
          <p:nvPr/>
        </p:nvSpPr>
        <p:spPr>
          <a:xfrm rot="10800000">
            <a:off x="7770764" y="3633961"/>
            <a:ext cx="228602" cy="2181351"/>
          </a:xfrm>
          <a:prstGeom prst="leftBrace">
            <a:avLst>
              <a:gd name="adj1" fmla="val 8333"/>
              <a:gd name="adj2" fmla="val 4861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54A00E8-A502-EA2E-FDD2-919C41104AF6}"/>
              </a:ext>
            </a:extLst>
          </p:cNvPr>
          <p:cNvGrpSpPr/>
          <p:nvPr/>
        </p:nvGrpSpPr>
        <p:grpSpPr>
          <a:xfrm>
            <a:off x="2657971" y="3551603"/>
            <a:ext cx="8828315" cy="3306397"/>
            <a:chOff x="2649582" y="3264629"/>
            <a:chExt cx="8828315" cy="3306397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E4AE4408-21C8-5CA8-0C86-1194BB1C621E}"/>
                </a:ext>
              </a:extLst>
            </p:cNvPr>
            <p:cNvGrpSpPr/>
            <p:nvPr/>
          </p:nvGrpSpPr>
          <p:grpSpPr>
            <a:xfrm rot="16200000">
              <a:off x="3693521" y="4601390"/>
              <a:ext cx="2098767" cy="228601"/>
              <a:chOff x="6534150" y="3407980"/>
              <a:chExt cx="3540125" cy="457200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B93393F2-CD74-D33E-37CE-73A469D86C8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047971" y="3407980"/>
                <a:ext cx="457200" cy="45720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68BBF6AA-D360-1176-127A-D9F5477D62C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34150" y="3407980"/>
                <a:ext cx="457200" cy="45720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6F0A6630-9CD4-3013-16BF-D6B0BB57C3D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561792" y="3407980"/>
                <a:ext cx="457200" cy="45720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2C4F0622-8CFF-B22D-290E-4AB8DF11AF3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075613" y="3407980"/>
                <a:ext cx="457200" cy="45720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FDAB7A14-C995-C832-190E-5271C9F2DBE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589434" y="3407980"/>
                <a:ext cx="457200" cy="45720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A4741F58-0F55-A6C1-1BA2-EF32C4EB535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103255" y="3407980"/>
                <a:ext cx="457200" cy="45720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64BEA988-87AC-E928-4EA3-2D862F63BFC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617075" y="3407980"/>
                <a:ext cx="457200" cy="45720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B54CB69-78EF-8B3B-FBBC-C465C0052DEC}"/>
                </a:ext>
              </a:extLst>
            </p:cNvPr>
            <p:cNvSpPr txBox="1"/>
            <p:nvPr/>
          </p:nvSpPr>
          <p:spPr>
            <a:xfrm>
              <a:off x="6156961" y="4983217"/>
              <a:ext cx="141840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embedding </a:t>
              </a:r>
            </a:p>
            <a:p>
              <a:pPr algn="ctr"/>
              <a:r>
                <a:rPr lang="en-US" dirty="0"/>
                <a:t>matrix</a:t>
              </a: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0CC244C4-FDB2-D6D0-79FE-9AFB84448AAD}"/>
                </a:ext>
              </a:extLst>
            </p:cNvPr>
            <p:cNvSpPr/>
            <p:nvPr/>
          </p:nvSpPr>
          <p:spPr>
            <a:xfrm>
              <a:off x="3753394" y="3666308"/>
              <a:ext cx="3962400" cy="2098766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04B14843-70B1-8135-A3F6-FBA0A406AFBB}"/>
                    </a:ext>
                  </a:extLst>
                </p:cNvPr>
                <p:cNvSpPr txBox="1"/>
                <p:nvPr/>
              </p:nvSpPr>
              <p:spPr>
                <a:xfrm>
                  <a:off x="2649582" y="4302573"/>
                  <a:ext cx="955766" cy="83099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4800" b="1" i="0" smtClean="0">
                          <a:latin typeface="Cambria Math" panose="02040503050406030204" pitchFamily="18" charset="0"/>
                        </a:rPr>
                        <m:t>𝐙</m:t>
                      </m:r>
                    </m:oMath>
                  </a14:m>
                  <a:r>
                    <a:rPr lang="en-US" sz="4800" dirty="0"/>
                    <a:t>=</a:t>
                  </a:r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04B14843-70B1-8135-A3F6-FBA0A406AFB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49582" y="4302573"/>
                  <a:ext cx="955766" cy="830997"/>
                </a:xfrm>
                <a:prstGeom prst="rect">
                  <a:avLst/>
                </a:prstGeom>
                <a:blipFill>
                  <a:blip r:embed="rId3"/>
                  <a:stretch>
                    <a:fillRect l="-9211" t="-16667" r="-26316" b="-3939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Left Brace 14">
              <a:extLst>
                <a:ext uri="{FF2B5EF4-FFF2-40B4-BE49-F238E27FC236}">
                  <a16:creationId xmlns:a16="http://schemas.microsoft.com/office/drawing/2014/main" id="{437E8CB7-5780-8FF0-E7B0-FABE8EA366B7}"/>
                </a:ext>
              </a:extLst>
            </p:cNvPr>
            <p:cNvSpPr/>
            <p:nvPr/>
          </p:nvSpPr>
          <p:spPr>
            <a:xfrm rot="16200000">
              <a:off x="5599070" y="4101194"/>
              <a:ext cx="271052" cy="3962400"/>
            </a:xfrm>
            <a:prstGeom prst="leftBrace">
              <a:avLst>
                <a:gd name="adj1" fmla="val 8333"/>
                <a:gd name="adj2" fmla="val 48611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A1DFF9BF-6769-DBCD-2FA9-E7B2CB4B7FBC}"/>
                    </a:ext>
                  </a:extLst>
                </p:cNvPr>
                <p:cNvSpPr txBox="1"/>
                <p:nvPr/>
              </p:nvSpPr>
              <p:spPr>
                <a:xfrm>
                  <a:off x="4561114" y="6201694"/>
                  <a:ext cx="271054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a14:m>
                  <a:r>
                    <a:rPr lang="en-US" dirty="0"/>
                    <a:t> columns (one per node)</a:t>
                  </a: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A1DFF9BF-6769-DBCD-2FA9-E7B2CB4B7F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61114" y="6201694"/>
                  <a:ext cx="2710543" cy="369332"/>
                </a:xfrm>
                <a:prstGeom prst="rect">
                  <a:avLst/>
                </a:prstGeom>
                <a:blipFill>
                  <a:blip r:embed="rId4"/>
                  <a:stretch>
                    <a:fillRect t="-6667" r="-935" b="-2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3DC45B26-DF56-7DF1-ADB6-0EBB3BA0CC8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3886" y="3484515"/>
              <a:ext cx="2002971" cy="106208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1F35257E-885D-7B02-D0BF-00E4CF08059C}"/>
                    </a:ext>
                  </a:extLst>
                </p:cNvPr>
                <p:cNvSpPr txBox="1"/>
                <p:nvPr/>
              </p:nvSpPr>
              <p:spPr>
                <a:xfrm>
                  <a:off x="6908073" y="3264629"/>
                  <a:ext cx="456982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column </a:t>
                  </a:r>
                  <a14:m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𝑗</m:t>
                      </m:r>
                    </m:oMath>
                  </a14:m>
                  <a:r>
                    <a:rPr lang="en-US" dirty="0"/>
                    <a:t> is the embedding vector for node </a:t>
                  </a:r>
                  <a14:m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𝑗</m:t>
                      </m:r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1F35257E-885D-7B02-D0BF-00E4CF08059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08073" y="3264629"/>
                  <a:ext cx="4569824" cy="369332"/>
                </a:xfrm>
                <a:prstGeom prst="rect">
                  <a:avLst/>
                </a:prstGeom>
                <a:blipFill>
                  <a:blip r:embed="rId5"/>
                  <a:stretch>
                    <a:fillRect t="-6667" b="-2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D3EB1612-E1E8-DFF3-6506-DBFF1251C7EE}"/>
                    </a:ext>
                  </a:extLst>
                </p:cNvPr>
                <p:cNvSpPr txBox="1"/>
                <p:nvPr/>
              </p:nvSpPr>
              <p:spPr>
                <a:xfrm>
                  <a:off x="7999366" y="4570730"/>
                  <a:ext cx="3329125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</m:oMath>
                  </a14:m>
                  <a:r>
                    <a:rPr lang="en-US" dirty="0"/>
                    <a:t> rows (embedding dimension)</a:t>
                  </a:r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D3EB1612-E1E8-DFF3-6506-DBFF1251C7E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99366" y="4570730"/>
                  <a:ext cx="3329125" cy="369332"/>
                </a:xfrm>
                <a:prstGeom prst="rect">
                  <a:avLst/>
                </a:prstGeom>
                <a:blipFill>
                  <a:blip r:embed="rId6"/>
                  <a:stretch>
                    <a:fillRect t="-6667" b="-2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846550085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F024D2-9A1C-453B-3919-6B9AB3C824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0EF65-1B71-77B8-9B05-DA0F95D4B2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Knowledge graph (KG) completion task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92ECC0F-9A33-AE4F-FBDC-86EE1B37794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3000" y="1188720"/>
                <a:ext cx="10587446" cy="4482766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We want our approaches to handle logical properties </a:t>
                </a:r>
              </a:p>
              <a:p>
                <a:pPr marL="803275" lvl="1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Symmetric (Antisymmetric) r(h, t)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</m:oMath>
                </a14:m>
                <a:r>
                  <a:rPr lang="en-US" dirty="0"/>
                  <a:t> r(t, h), r(h, t)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</m:oMath>
                </a14:m>
                <a:r>
                  <a:rPr lang="en-US" dirty="0"/>
                  <a:t> !r(</a:t>
                </a:r>
                <a:r>
                  <a:rPr lang="en-US" dirty="0" err="1"/>
                  <a:t>t,h</a:t>
                </a:r>
                <a:r>
                  <a:rPr lang="en-US" dirty="0"/>
                  <a:t>)</a:t>
                </a:r>
              </a:p>
              <a:p>
                <a:pPr marL="1028700" lvl="2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Example: Family (symmetric), Parent (antisymmetric)</a:t>
                </a:r>
              </a:p>
              <a:p>
                <a:pPr marL="1028700" lvl="2" indent="-34290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accent6">
                        <a:lumMod val="75000"/>
                        <a:lumOff val="25000"/>
                      </a:schemeClr>
                    </a:solidFill>
                  </a:rPr>
                  <a:t>NOTE:</a:t>
                </a:r>
                <a:r>
                  <a:rPr lang="en-US" dirty="0"/>
                  <a:t> </a:t>
                </a:r>
                <a:r>
                  <a:rPr lang="en-US" dirty="0">
                    <a:solidFill>
                      <a:schemeClr val="accent6">
                        <a:lumMod val="75000"/>
                        <a:lumOff val="25000"/>
                      </a:schemeClr>
                    </a:solidFill>
                  </a:rPr>
                  <a:t>A relation cannot be symmetric and antisymmetric</a:t>
                </a:r>
              </a:p>
              <a:p>
                <a:pPr marL="803275" lvl="1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Inverse: r</a:t>
                </a:r>
                <a:r>
                  <a:rPr lang="en-US" baseline="-25000" dirty="0"/>
                  <a:t>1</a:t>
                </a:r>
                <a:r>
                  <a:rPr lang="en-US" dirty="0"/>
                  <a:t>(h, t)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</m:oMath>
                </a14:m>
                <a:r>
                  <a:rPr lang="en-US" dirty="0"/>
                  <a:t> r</a:t>
                </a:r>
                <a:r>
                  <a:rPr lang="en-US" baseline="-25000" dirty="0"/>
                  <a:t>2</a:t>
                </a:r>
                <a:r>
                  <a:rPr lang="en-US" dirty="0"/>
                  <a:t>(t, h)</a:t>
                </a:r>
              </a:p>
              <a:p>
                <a:pPr marL="1028700" lvl="2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Example: (Mentor, mentee) </a:t>
                </a:r>
              </a:p>
              <a:p>
                <a:pPr marL="803275" lvl="1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Composition (Transitivity): r</a:t>
                </a:r>
                <a:r>
                  <a:rPr lang="en-US" baseline="-25000" dirty="0"/>
                  <a:t>1</a:t>
                </a:r>
                <a:r>
                  <a:rPr lang="en-US" dirty="0"/>
                  <a:t>(x, y)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⋀</m:t>
                    </m:r>
                  </m:oMath>
                </a14:m>
                <a:r>
                  <a:rPr lang="en-US" dirty="0"/>
                  <a:t> r</a:t>
                </a:r>
                <a:r>
                  <a:rPr lang="en-US" baseline="-25000" dirty="0"/>
                  <a:t>2</a:t>
                </a:r>
                <a:r>
                  <a:rPr lang="en-US" dirty="0"/>
                  <a:t>(y, z)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</m:oMath>
                </a14:m>
                <a:r>
                  <a:rPr lang="en-US" dirty="0"/>
                  <a:t> r</a:t>
                </a:r>
                <a:r>
                  <a:rPr lang="en-US" baseline="-25000" dirty="0"/>
                  <a:t>3</a:t>
                </a:r>
                <a:r>
                  <a:rPr lang="en-US" dirty="0"/>
                  <a:t>(x, z)</a:t>
                </a:r>
              </a:p>
              <a:p>
                <a:pPr marL="1028700" lvl="2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Example: parent (Joe, Linda)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⋀</m:t>
                    </m:r>
                  </m:oMath>
                </a14:m>
                <a:r>
                  <a:rPr lang="en-US" dirty="0"/>
                  <a:t> mother (Linda, Steve)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</m:oMath>
                </a14:m>
                <a:r>
                  <a:rPr lang="en-US" dirty="0"/>
                  <a:t> grandParent(Joe, Steve) (the mother of my parent is my </a:t>
                </a:r>
                <a:r>
                  <a:rPr lang="en-US" dirty="0" err="1"/>
                  <a:t>grandParent</a:t>
                </a:r>
                <a:r>
                  <a:rPr lang="en-US" dirty="0"/>
                  <a:t>)</a:t>
                </a:r>
              </a:p>
              <a:p>
                <a:pPr marL="803275" lvl="1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1-to-N: r(h, t</a:t>
                </a:r>
                <a:r>
                  <a:rPr lang="en-US" baseline="-25000" dirty="0"/>
                  <a:t>1</a:t>
                </a:r>
                <a:r>
                  <a:rPr lang="en-US" dirty="0"/>
                  <a:t>), r(h, t</a:t>
                </a:r>
                <a:r>
                  <a:rPr lang="en-US" baseline="-25000" dirty="0"/>
                  <a:t>2</a:t>
                </a:r>
                <a:r>
                  <a:rPr lang="en-US" dirty="0"/>
                  <a:t>), …, r(h, </a:t>
                </a:r>
                <a:r>
                  <a:rPr lang="en-US" dirty="0" err="1"/>
                  <a:t>t</a:t>
                </a:r>
                <a:r>
                  <a:rPr lang="en-US" baseline="-25000" dirty="0" err="1"/>
                  <a:t>n</a:t>
                </a:r>
                <a:r>
                  <a:rPr lang="en-US" dirty="0"/>
                  <a:t>) are all True</a:t>
                </a:r>
              </a:p>
              <a:p>
                <a:pPr marL="1028700" lvl="2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Example: r is “enrolled in ML4G”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92ECC0F-9A33-AE4F-FBDC-86EE1B37794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3000" y="1188720"/>
                <a:ext cx="10587446" cy="4482766"/>
              </a:xfrm>
              <a:blipFill>
                <a:blip r:embed="rId2"/>
                <a:stretch>
                  <a:fillRect l="-1679" t="-2825" b="-28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90801574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213355-5720-A365-B3FE-6DE3774077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2047B-E010-8030-F7C2-0FF7CE07069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TransE method</a:t>
            </a:r>
          </a:p>
        </p:txBody>
      </p:sp>
    </p:spTree>
    <p:extLst>
      <p:ext uri="{BB962C8B-B14F-4D97-AF65-F5344CB8AC3E}">
        <p14:creationId xmlns:p14="http://schemas.microsoft.com/office/powerpoint/2010/main" val="1378972689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3E212-40CD-42B4-ED8A-694668EA2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EC2AD7-73CE-2F2B-A3D6-23464F280D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188720"/>
            <a:ext cx="5741881" cy="1151084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Recap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Knowledge graphs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Knowledge graph completion</a:t>
            </a:r>
          </a:p>
        </p:txBody>
      </p:sp>
    </p:spTree>
    <p:extLst>
      <p:ext uri="{BB962C8B-B14F-4D97-AF65-F5344CB8AC3E}">
        <p14:creationId xmlns:p14="http://schemas.microsoft.com/office/powerpoint/2010/main" val="756590563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1899A-C95D-7416-4A68-F249F33EBC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Trans(</a:t>
            </a:r>
            <a:r>
              <a:rPr lang="en-US" dirty="0" err="1"/>
              <a:t>lation</a:t>
            </a:r>
            <a:r>
              <a:rPr lang="en-US" dirty="0"/>
              <a:t>) Embedding (TransE)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CC01C16-056E-EF8A-16BE-A650E4DEEFF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3000" y="1188720"/>
                <a:ext cx="9007679" cy="1898725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𝐡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𝐫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𝐭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be embeddings for the relation </a:t>
                </a:r>
                <a:r>
                  <a:rPr lang="en-US" i="1" dirty="0"/>
                  <a:t>(h, r, t)</a:t>
                </a:r>
                <a:endParaRPr lang="en-US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b="1" dirty="0"/>
                  <a:t>TransE: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1">
                        <a:latin typeface="Cambria Math" panose="02040503050406030204" pitchFamily="18" charset="0"/>
                      </a:rPr>
                      <m:t>𝐡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𝐫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𝐭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if the relation </a:t>
                </a:r>
                <a:r>
                  <a:rPr lang="en-US" i="1" dirty="0"/>
                  <a:t>(h, r, t) </a:t>
                </a:r>
                <a:r>
                  <a:rPr lang="en-US" dirty="0"/>
                  <a:t>exists, else </a:t>
                </a:r>
                <a14:m>
                  <m:oMath xmlns:m="http://schemas.openxmlformats.org/officeDocument/2006/math">
                    <m:r>
                      <a:rPr lang="en-US" b="1">
                        <a:latin typeface="Cambria Math" panose="02040503050406030204" pitchFamily="18" charset="0"/>
                      </a:rPr>
                      <m:t>𝐡</m:t>
                    </m:r>
                    <m:r>
                      <a:rPr lang="en-US" b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1">
                        <a:latin typeface="Cambria Math" panose="02040503050406030204" pitchFamily="18" charset="0"/>
                      </a:rPr>
                      <m:t>𝐫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𝐭</m:t>
                    </m:r>
                  </m:oMath>
                </a14:m>
                <a:r>
                  <a:rPr lang="en-US" b="1" dirty="0"/>
                  <a:t>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Define the scoring function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=−</m:t>
                    </m:r>
                    <m:d>
                      <m:dPr>
                        <m:begChr m:val="‖"/>
                        <m:endChr m:val="‖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𝐡</m:t>
                        </m:r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𝐫</m:t>
                        </m:r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𝐭</m:t>
                        </m:r>
                      </m:e>
                    </m:d>
                  </m:oMath>
                </a14:m>
                <a:endParaRPr lang="en-US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Geometric interpretation as vectors will help us examine the ability of </a:t>
                </a:r>
                <a:r>
                  <a:rPr lang="en-US" b="1" dirty="0"/>
                  <a:t>TransE</a:t>
                </a:r>
                <a:r>
                  <a:rPr lang="en-US" dirty="0"/>
                  <a:t> to model different logic relations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CC01C16-056E-EF8A-16BE-A650E4DEEFF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3000" y="1188720"/>
                <a:ext cx="9007679" cy="1898725"/>
              </a:xfrm>
              <a:blipFill>
                <a:blip r:embed="rId3"/>
                <a:stretch>
                  <a:fillRect l="-1972" t="-6000" r="-1268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E1A9669B-E539-4FF6-4FA1-18D4E811F3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6850" y="3304109"/>
            <a:ext cx="4178300" cy="3238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723A5EB-2201-62E7-41B6-B15A3943FBF5}"/>
              </a:ext>
            </a:extLst>
          </p:cNvPr>
          <p:cNvSpPr txBox="1"/>
          <p:nvPr/>
        </p:nvSpPr>
        <p:spPr>
          <a:xfrm>
            <a:off x="4610887" y="6555508"/>
            <a:ext cx="35798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credit: Jure Leskovec, http://cs224w.stanford.edu</a:t>
            </a:r>
          </a:p>
        </p:txBody>
      </p:sp>
    </p:spTree>
    <p:extLst>
      <p:ext uri="{BB962C8B-B14F-4D97-AF65-F5344CB8AC3E}">
        <p14:creationId xmlns:p14="http://schemas.microsoft.com/office/powerpoint/2010/main" val="911010603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AEB397-AE4E-B78A-31C6-F36823FDC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TransE learning algorithm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394D13-4994-FBC9-700E-39660170FAA3}"/>
              </a:ext>
            </a:extLst>
          </p:cNvPr>
          <p:cNvSpPr txBox="1"/>
          <p:nvPr/>
        </p:nvSpPr>
        <p:spPr>
          <a:xfrm>
            <a:off x="4610887" y="6555508"/>
            <a:ext cx="35798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credit: Jure Leskovec, http://cs224w.stanford.edu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007419-7605-8ECA-55D4-A1C839A28F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1083278"/>
            <a:ext cx="9185366" cy="5231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457419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AA620-51C0-8883-1AF0-3C9459E7F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TransE antisymmetric relations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0FB05C-C03B-4972-C911-609CD5DF20A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3000" y="1188720"/>
                <a:ext cx="7657051" cy="1596847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r(h, t)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</m:oMath>
                </a14:m>
                <a:r>
                  <a:rPr lang="en-US" dirty="0"/>
                  <a:t> !r(t, h)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Example: parent(Joe, Linda) then !parent(Linda, Joe)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TransE </a:t>
                </a:r>
                <a:r>
                  <a:rPr lang="en-US" dirty="0">
                    <a:solidFill>
                      <a:schemeClr val="accent6">
                        <a:lumMod val="75000"/>
                        <a:lumOff val="25000"/>
                      </a:schemeClr>
                    </a:solidFill>
                  </a:rPr>
                  <a:t>can</a:t>
                </a:r>
                <a:r>
                  <a:rPr lang="en-US" dirty="0"/>
                  <a:t> model </a:t>
                </a:r>
                <a:r>
                  <a:rPr lang="en-US" dirty="0">
                    <a:solidFill>
                      <a:schemeClr val="accent6">
                        <a:lumMod val="75000"/>
                        <a:lumOff val="25000"/>
                      </a:schemeClr>
                    </a:solidFill>
                  </a:rPr>
                  <a:t>antisymmetric</a:t>
                </a:r>
                <a:r>
                  <a:rPr lang="en-US" dirty="0"/>
                  <a:t> relations</a:t>
                </a:r>
              </a:p>
              <a:p>
                <a:pPr marL="803275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1">
                        <a:latin typeface="Cambria Math" panose="02040503050406030204" pitchFamily="18" charset="0"/>
                      </a:rPr>
                      <m:t>𝐡</m:t>
                    </m:r>
                    <m:r>
                      <a:rPr lang="en-US" b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1">
                        <a:latin typeface="Cambria Math" panose="02040503050406030204" pitchFamily="18" charset="0"/>
                      </a:rPr>
                      <m:t>𝐫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𝐭</m:t>
                    </m:r>
                  </m:oMath>
                </a14:m>
                <a:r>
                  <a:rPr lang="en-US" dirty="0"/>
                  <a:t> (by design), but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𝐭</m:t>
                    </m:r>
                    <m:r>
                      <a:rPr lang="en-US" b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1">
                        <a:latin typeface="Cambria Math" panose="02040503050406030204" pitchFamily="18" charset="0"/>
                      </a:rPr>
                      <m:t>𝐫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𝐡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0FB05C-C03B-4972-C911-609CD5DF20A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3000" y="1188720"/>
                <a:ext cx="7657051" cy="1596847"/>
              </a:xfrm>
              <a:blipFill>
                <a:blip r:embed="rId2"/>
                <a:stretch>
                  <a:fillRect l="-2318" t="-7874" b="-86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6BB42E86-573C-A562-C8AD-35E54FF196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5668" y="3971439"/>
            <a:ext cx="6000664" cy="260232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4A5ABA2-2A44-9DFF-7355-BD916831105A}"/>
              </a:ext>
            </a:extLst>
          </p:cNvPr>
          <p:cNvSpPr txBox="1"/>
          <p:nvPr/>
        </p:nvSpPr>
        <p:spPr>
          <a:xfrm>
            <a:off x="4610887" y="6555508"/>
            <a:ext cx="35798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credit: Jure Leskovec, http://cs224w.stanford.edu</a:t>
            </a:r>
          </a:p>
        </p:txBody>
      </p:sp>
    </p:spTree>
    <p:extLst>
      <p:ext uri="{BB962C8B-B14F-4D97-AF65-F5344CB8AC3E}">
        <p14:creationId xmlns:p14="http://schemas.microsoft.com/office/powerpoint/2010/main" val="981048713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4CBE56-7699-7C9B-C40E-ABA53D1652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E85658-4998-8E53-649F-0025F68D49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TransE inverse relations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A7FF4B1-2ADF-0672-B633-98EC8584BC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3000" y="1188720"/>
                <a:ext cx="10123415" cy="1596847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r</a:t>
                </a:r>
                <a:r>
                  <a:rPr lang="en-US" baseline="-25000" dirty="0"/>
                  <a:t>1</a:t>
                </a:r>
                <a:r>
                  <a:rPr lang="en-US" dirty="0"/>
                  <a:t>(h, t)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</m:oMath>
                </a14:m>
                <a:r>
                  <a:rPr lang="en-US" dirty="0"/>
                  <a:t> r</a:t>
                </a:r>
                <a:r>
                  <a:rPr lang="en-US" baseline="-25000" dirty="0"/>
                  <a:t>2</a:t>
                </a:r>
                <a:r>
                  <a:rPr lang="en-US" dirty="0"/>
                  <a:t>(t, h)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Example: (Mentor, mentee)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TransE </a:t>
                </a:r>
                <a:r>
                  <a:rPr lang="en-US" dirty="0">
                    <a:solidFill>
                      <a:schemeClr val="accent6">
                        <a:lumMod val="75000"/>
                        <a:lumOff val="25000"/>
                      </a:schemeClr>
                    </a:solidFill>
                  </a:rPr>
                  <a:t>can</a:t>
                </a:r>
                <a:r>
                  <a:rPr lang="en-US" dirty="0"/>
                  <a:t> model inverse relations</a:t>
                </a:r>
              </a:p>
              <a:p>
                <a:pPr marL="803275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1">
                        <a:latin typeface="Cambria Math" panose="02040503050406030204" pitchFamily="18" charset="0"/>
                      </a:rPr>
                      <m:t>𝐡</m:t>
                    </m:r>
                    <m:r>
                      <a:rPr lang="en-US" b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b="1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𝐭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𝐭</m:t>
                    </m:r>
                    <m:r>
                      <a:rPr lang="en-US" b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b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𝐡</m:t>
                    </m:r>
                  </m:oMath>
                </a14:m>
                <a:r>
                  <a:rPr lang="en-US" dirty="0"/>
                  <a:t> by setting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=−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A7FF4B1-2ADF-0672-B633-98EC8584BC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3000" y="1188720"/>
                <a:ext cx="10123415" cy="1596847"/>
              </a:xfrm>
              <a:blipFill>
                <a:blip r:embed="rId2"/>
                <a:stretch>
                  <a:fillRect l="-1754" t="-7874" b="-86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D8F70FF2-2F67-A64D-6769-FE19C217F70F}"/>
              </a:ext>
            </a:extLst>
          </p:cNvPr>
          <p:cNvSpPr txBox="1"/>
          <p:nvPr/>
        </p:nvSpPr>
        <p:spPr>
          <a:xfrm>
            <a:off x="4610887" y="6555508"/>
            <a:ext cx="35798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credit: Jure Leskovec, http://cs224w.stanford.edu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E63722-A21F-1ED1-FC66-ECDF305103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2280" y="3317008"/>
            <a:ext cx="3683000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452277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BD7559-F808-FE38-AFF6-A5ED46997F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B4FAE4-E3DA-3819-F203-F64842B16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TransE composition relations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9AC4B11-A8D0-964B-D8BC-9AB08CED506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3000" y="1188720"/>
                <a:ext cx="10123415" cy="1492203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r</a:t>
                </a:r>
                <a:r>
                  <a:rPr lang="en-US" baseline="-25000" dirty="0"/>
                  <a:t>1</a:t>
                </a:r>
                <a:r>
                  <a:rPr lang="en-US" dirty="0"/>
                  <a:t>(x, y)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⋀</m:t>
                    </m:r>
                  </m:oMath>
                </a14:m>
                <a:r>
                  <a:rPr lang="en-US" dirty="0"/>
                  <a:t> r</a:t>
                </a:r>
                <a:r>
                  <a:rPr lang="en-US" baseline="-25000" dirty="0"/>
                  <a:t>2</a:t>
                </a:r>
                <a:r>
                  <a:rPr lang="en-US" dirty="0"/>
                  <a:t>(y, z)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</m:oMath>
                </a14:m>
                <a:r>
                  <a:rPr lang="en-US" dirty="0"/>
                  <a:t> r</a:t>
                </a:r>
                <a:r>
                  <a:rPr lang="en-US" baseline="-25000" dirty="0"/>
                  <a:t>3</a:t>
                </a:r>
                <a:r>
                  <a:rPr lang="en-US" dirty="0"/>
                  <a:t>(x, z)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Example: parent (Joe, Linda)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⋀</m:t>
                    </m:r>
                  </m:oMath>
                </a14:m>
                <a:r>
                  <a:rPr lang="en-US" dirty="0"/>
                  <a:t> mother (Linda, Steve)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</m:oMath>
                </a14:m>
                <a:r>
                  <a:rPr lang="en-US" dirty="0"/>
                  <a:t> grandParent(Joe, Steve) (the father of my parent is my grandfather)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TransE </a:t>
                </a:r>
                <a:r>
                  <a:rPr lang="en-US" dirty="0">
                    <a:solidFill>
                      <a:schemeClr val="accent6">
                        <a:lumMod val="75000"/>
                        <a:lumOff val="25000"/>
                      </a:schemeClr>
                    </a:solidFill>
                  </a:rPr>
                  <a:t>can</a:t>
                </a:r>
                <a:r>
                  <a:rPr lang="en-US" dirty="0"/>
                  <a:t> model </a:t>
                </a:r>
                <a:r>
                  <a:rPr lang="en-US" dirty="0">
                    <a:solidFill>
                      <a:schemeClr val="accent6">
                        <a:lumMod val="75000"/>
                        <a:lumOff val="25000"/>
                      </a:schemeClr>
                    </a:solidFill>
                  </a:rPr>
                  <a:t>composition</a:t>
                </a:r>
                <a:r>
                  <a:rPr lang="en-US" dirty="0"/>
                  <a:t> relations by setting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9AC4B11-A8D0-964B-D8BC-9AB08CED506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3000" y="1188720"/>
                <a:ext cx="10123415" cy="1492203"/>
              </a:xfrm>
              <a:blipFill>
                <a:blip r:embed="rId2"/>
                <a:stretch>
                  <a:fillRect l="-1754" t="-8403" b="-109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8215E1AA-9599-0EAF-6592-82E8F657AD08}"/>
              </a:ext>
            </a:extLst>
          </p:cNvPr>
          <p:cNvSpPr txBox="1"/>
          <p:nvPr/>
        </p:nvSpPr>
        <p:spPr>
          <a:xfrm>
            <a:off x="4610887" y="6555508"/>
            <a:ext cx="35798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credit: Jure Leskovec, http://cs224w.stanford.edu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97B927-42A0-1D72-3D18-413563921B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6150" y="3193933"/>
            <a:ext cx="5219700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63803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A9771E-1501-1D7B-9F86-499F093258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FE12A4-DE7B-1BBF-0470-DB4B3DE17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TransE symmetric relations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AFAC841-4136-80FF-16C9-AF855154EDB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3000" y="1188720"/>
                <a:ext cx="10123415" cy="1596847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r(h, t)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</m:oMath>
                </a14:m>
                <a:r>
                  <a:rPr lang="en-US" dirty="0"/>
                  <a:t> r(t, h)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Example: family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TransE </a:t>
                </a:r>
                <a:r>
                  <a:rPr lang="en-US" dirty="0">
                    <a:solidFill>
                      <a:srgbClr val="C00000"/>
                    </a:solidFill>
                  </a:rPr>
                  <a:t>cannot</a:t>
                </a:r>
                <a:r>
                  <a:rPr lang="en-US" dirty="0"/>
                  <a:t> model </a:t>
                </a:r>
                <a:r>
                  <a:rPr lang="en-US" dirty="0">
                    <a:solidFill>
                      <a:schemeClr val="accent6">
                        <a:lumMod val="75000"/>
                        <a:lumOff val="25000"/>
                      </a:schemeClr>
                    </a:solidFill>
                  </a:rPr>
                  <a:t>symmetric </a:t>
                </a:r>
                <a:r>
                  <a:rPr lang="en-US" dirty="0">
                    <a:solidFill>
                      <a:schemeClr val="tx1"/>
                    </a:solidFill>
                  </a:rPr>
                  <a:t>relations</a:t>
                </a:r>
              </a:p>
              <a:p>
                <a:pPr marL="803275" lvl="1" indent="-34290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tx1"/>
                    </a:solidFill>
                  </a:rPr>
                  <a:t>Requires </a:t>
                </a:r>
                <a14:m>
                  <m:oMath xmlns:m="http://schemas.openxmlformats.org/officeDocument/2006/math">
                    <m:r>
                      <a:rPr lang="en-US" b="1">
                        <a:latin typeface="Cambria Math" panose="02040503050406030204" pitchFamily="18" charset="0"/>
                      </a:rPr>
                      <m:t>𝐡</m:t>
                    </m:r>
                    <m:r>
                      <a:rPr lang="en-US" b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1">
                        <a:latin typeface="Cambria Math" panose="02040503050406030204" pitchFamily="18" charset="0"/>
                      </a:rPr>
                      <m:t>𝐫</m:t>
                    </m:r>
                    <m:r>
                      <a:rPr lang="en-US" b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>
                        <a:latin typeface="Cambria Math" panose="02040503050406030204" pitchFamily="18" charset="0"/>
                      </a:rPr>
                      <m:t>𝐭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𝐭</m:t>
                    </m:r>
                    <m:r>
                      <a:rPr lang="en-US" b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𝐫</m:t>
                    </m:r>
                    <m:r>
                      <a:rPr lang="en-US" b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𝐡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which can only hold if </a:t>
                </a:r>
                <a14:m>
                  <m:oMath xmlns:m="http://schemas.openxmlformats.org/officeDocument/2006/math">
                    <m:r>
                      <a:rPr lang="en-US" b="1">
                        <a:latin typeface="Cambria Math" panose="02040503050406030204" pitchFamily="18" charset="0"/>
                      </a:rPr>
                      <m:t>𝐫</m:t>
                    </m:r>
                    <m:r>
                      <a:rPr lang="en-US" b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1">
                        <a:latin typeface="Cambria Math" panose="02040503050406030204" pitchFamily="18" charset="0"/>
                      </a:rPr>
                      <m:t>𝐡</m:t>
                    </m:r>
                    <m:r>
                      <a:rPr lang="en-US" b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>
                        <a:latin typeface="Cambria Math" panose="02040503050406030204" pitchFamily="18" charset="0"/>
                      </a:rPr>
                      <m:t>𝐭</m:t>
                    </m:r>
                  </m:oMath>
                </a14:m>
                <a:r>
                  <a:rPr lang="en-US" dirty="0"/>
                  <a:t> 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AFAC841-4136-80FF-16C9-AF855154EDB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3000" y="1188720"/>
                <a:ext cx="10123415" cy="1596847"/>
              </a:xfrm>
              <a:blipFill>
                <a:blip r:embed="rId2"/>
                <a:stretch>
                  <a:fillRect l="-1754" t="-7874" b="-86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61DF3ED4-9699-6ABF-D1F3-9A2E175ACBFD}"/>
              </a:ext>
            </a:extLst>
          </p:cNvPr>
          <p:cNvSpPr txBox="1"/>
          <p:nvPr/>
        </p:nvSpPr>
        <p:spPr>
          <a:xfrm>
            <a:off x="4610887" y="6555508"/>
            <a:ext cx="35798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credit: Jure Leskovec, http://cs224w.stanford.edu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D705349-915E-0C9C-8B79-B2EB4674C2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2722" y="3190043"/>
            <a:ext cx="4206555" cy="3326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179328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F3B4CF-4D31-444A-1A54-02BBF6CDC8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DF1231-A1D0-B46F-8B0F-94E18D425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TransE 1-to-N relations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E999F73-EC7D-495C-19B8-58D2494152B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3000" y="1188720"/>
                <a:ext cx="10123415" cy="1596847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Consider (h, r, t</a:t>
                </a:r>
                <a:r>
                  <a:rPr lang="en-US" baseline="-25000" dirty="0"/>
                  <a:t>1</a:t>
                </a:r>
                <a:r>
                  <a:rPr lang="en-US" dirty="0"/>
                  <a:t>) and (h, r, t</a:t>
                </a:r>
                <a:r>
                  <a:rPr lang="en-US" baseline="-25000" dirty="0"/>
                  <a:t>2</a:t>
                </a:r>
                <a:r>
                  <a:rPr lang="en-US" dirty="0"/>
                  <a:t>) both exist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Example: t</a:t>
                </a:r>
                <a:r>
                  <a:rPr lang="en-US" baseline="-25000" dirty="0"/>
                  <a:t>1 </a:t>
                </a:r>
                <a:r>
                  <a:rPr lang="en-US" dirty="0"/>
                  <a:t>and t</a:t>
                </a:r>
                <a:r>
                  <a:rPr lang="en-US" baseline="-25000" dirty="0"/>
                  <a:t>2</a:t>
                </a:r>
                <a:r>
                  <a:rPr lang="en-US" dirty="0"/>
                  <a:t> are enrolled in ML4G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TransE </a:t>
                </a:r>
                <a:r>
                  <a:rPr lang="en-US" dirty="0">
                    <a:solidFill>
                      <a:srgbClr val="C00000"/>
                    </a:solidFill>
                  </a:rPr>
                  <a:t>cannot</a:t>
                </a:r>
                <a:r>
                  <a:rPr lang="en-US" dirty="0"/>
                  <a:t> model </a:t>
                </a:r>
                <a:r>
                  <a:rPr lang="en-US" dirty="0">
                    <a:solidFill>
                      <a:schemeClr val="accent6">
                        <a:lumMod val="75000"/>
                        <a:lumOff val="25000"/>
                      </a:schemeClr>
                    </a:solidFill>
                  </a:rPr>
                  <a:t>both </a:t>
                </a:r>
                <a:r>
                  <a:rPr lang="en-US" dirty="0">
                    <a:solidFill>
                      <a:schemeClr val="tx1"/>
                    </a:solidFill>
                  </a:rPr>
                  <a:t>relations assuming </a:t>
                </a:r>
                <a:r>
                  <a:rPr lang="en-US" dirty="0"/>
                  <a:t>t</a:t>
                </a:r>
                <a:r>
                  <a:rPr lang="en-US" baseline="-25000" dirty="0"/>
                  <a:t>1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dirty="0"/>
                  <a:t> t</a:t>
                </a:r>
                <a:r>
                  <a:rPr lang="en-US" baseline="-25000" dirty="0"/>
                  <a:t>2</a:t>
                </a:r>
                <a:endParaRPr lang="en-US" dirty="0">
                  <a:solidFill>
                    <a:schemeClr val="tx1"/>
                  </a:solidFill>
                </a:endParaRPr>
              </a:p>
              <a:p>
                <a:pPr marL="803275" lvl="1" indent="-34290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tx1"/>
                    </a:solidFill>
                  </a:rPr>
                  <a:t>As t</a:t>
                </a:r>
                <a:r>
                  <a:rPr lang="en-US" baseline="-25000" dirty="0">
                    <a:solidFill>
                      <a:schemeClr val="tx1"/>
                    </a:solidFill>
                  </a:rPr>
                  <a:t>1</a:t>
                </a:r>
                <a:r>
                  <a:rPr lang="en-US" dirty="0">
                    <a:solidFill>
                      <a:schemeClr val="tx1"/>
                    </a:solidFill>
                  </a:rPr>
                  <a:t> and t</a:t>
                </a:r>
                <a:r>
                  <a:rPr lang="en-US" baseline="-25000" dirty="0">
                    <a:solidFill>
                      <a:schemeClr val="tx1"/>
                    </a:solidFill>
                  </a:rPr>
                  <a:t>2</a:t>
                </a:r>
                <a:r>
                  <a:rPr lang="en-US" dirty="0">
                    <a:solidFill>
                      <a:schemeClr val="tx1"/>
                    </a:solidFill>
                  </a:rPr>
                  <a:t> are different entities they should have different embeddings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E999F73-EC7D-495C-19B8-58D2494152B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3000" y="1188720"/>
                <a:ext cx="10123415" cy="1596847"/>
              </a:xfrm>
              <a:blipFill>
                <a:blip r:embed="rId2"/>
                <a:stretch>
                  <a:fillRect l="-1754" t="-7874" b="-86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2D422933-F335-EB4E-FC29-479E517F05F6}"/>
              </a:ext>
            </a:extLst>
          </p:cNvPr>
          <p:cNvSpPr txBox="1"/>
          <p:nvPr/>
        </p:nvSpPr>
        <p:spPr>
          <a:xfrm>
            <a:off x="4610887" y="6555508"/>
            <a:ext cx="35798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credit: Jure Leskovec, http://cs224w.stanford.edu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DDC5BA-F0B3-73AC-CAE5-408508F499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6938" y="3180787"/>
            <a:ext cx="4267724" cy="3374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831447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D795B-7CB9-A47E-E516-FF488AB9DD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KG Completion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691BA9-4E47-BCAD-CC83-6423149686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188720"/>
            <a:ext cx="5741881" cy="332399"/>
          </a:xfrm>
        </p:spPr>
        <p:txBody>
          <a:bodyPr/>
          <a:lstStyle/>
          <a:p>
            <a:r>
              <a:rPr lang="en-US" dirty="0"/>
              <a:t>So far, we have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5020E25F-B557-0397-9BC1-6BD07B7A498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77909241"/>
                  </p:ext>
                </p:extLst>
              </p:nvPr>
            </p:nvGraphicFramePr>
            <p:xfrm>
              <a:off x="1568741" y="2036738"/>
              <a:ext cx="9219496" cy="1112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81512">
                      <a:extLst>
                        <a:ext uri="{9D8B030D-6E8A-4147-A177-3AD203B41FA5}">
                          <a16:colId xmlns:a16="http://schemas.microsoft.com/office/drawing/2014/main" val="2737233408"/>
                        </a:ext>
                      </a:extLst>
                    </a:gridCol>
                    <a:gridCol w="1635853">
                      <a:extLst>
                        <a:ext uri="{9D8B030D-6E8A-4147-A177-3AD203B41FA5}">
                          <a16:colId xmlns:a16="http://schemas.microsoft.com/office/drawing/2014/main" val="2281600136"/>
                        </a:ext>
                      </a:extLst>
                    </a:gridCol>
                    <a:gridCol w="1551964">
                      <a:extLst>
                        <a:ext uri="{9D8B030D-6E8A-4147-A177-3AD203B41FA5}">
                          <a16:colId xmlns:a16="http://schemas.microsoft.com/office/drawing/2014/main" val="3236256039"/>
                        </a:ext>
                      </a:extLst>
                    </a:gridCol>
                    <a:gridCol w="981512">
                      <a:extLst>
                        <a:ext uri="{9D8B030D-6E8A-4147-A177-3AD203B41FA5}">
                          <a16:colId xmlns:a16="http://schemas.microsoft.com/office/drawing/2014/main" val="2782461000"/>
                        </a:ext>
                      </a:extLst>
                    </a:gridCol>
                    <a:gridCol w="1065401">
                      <a:extLst>
                        <a:ext uri="{9D8B030D-6E8A-4147-A177-3AD203B41FA5}">
                          <a16:colId xmlns:a16="http://schemas.microsoft.com/office/drawing/2014/main" val="3838386564"/>
                        </a:ext>
                      </a:extLst>
                    </a:gridCol>
                    <a:gridCol w="1015068">
                      <a:extLst>
                        <a:ext uri="{9D8B030D-6E8A-4147-A177-3AD203B41FA5}">
                          <a16:colId xmlns:a16="http://schemas.microsoft.com/office/drawing/2014/main" val="2383018963"/>
                        </a:ext>
                      </a:extLst>
                    </a:gridCol>
                    <a:gridCol w="1006679">
                      <a:extLst>
                        <a:ext uri="{9D8B030D-6E8A-4147-A177-3AD203B41FA5}">
                          <a16:colId xmlns:a16="http://schemas.microsoft.com/office/drawing/2014/main" val="709997563"/>
                        </a:ext>
                      </a:extLst>
                    </a:gridCol>
                    <a:gridCol w="981507">
                      <a:extLst>
                        <a:ext uri="{9D8B030D-6E8A-4147-A177-3AD203B41FA5}">
                          <a16:colId xmlns:a16="http://schemas.microsoft.com/office/drawing/2014/main" val="265435486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Model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Embedding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Sym.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err="1"/>
                            <a:t>Antisym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Inv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Compos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1-to-N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007516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TransE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1" i="0" smtClean="0">
                                        <a:latin typeface="Cambria Math" panose="02040503050406030204" pitchFamily="18" charset="0"/>
                                      </a:rPr>
                                      <m:t>𝐡</m:t>
                                    </m:r>
                                    <m:r>
                                      <a:rPr lang="en-US" b="1" i="0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b="1" i="0" smtClean="0">
                                        <a:latin typeface="Cambria Math" panose="02040503050406030204" pitchFamily="18" charset="0"/>
                                      </a:rPr>
                                      <m:t>𝐫</m:t>
                                    </m:r>
                                    <m:r>
                                      <a:rPr lang="en-US" b="1" i="0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b="1" i="0" smtClean="0">
                                        <a:latin typeface="Cambria Math" panose="02040503050406030204" pitchFamily="18" charset="0"/>
                                      </a:rPr>
                                      <m:t>𝐭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0" smtClean="0">
                                    <a:latin typeface="Cambria Math" panose="02040503050406030204" pitchFamily="18" charset="0"/>
                                  </a:rPr>
                                  <m:t>𝐡</m:t>
                                </m:r>
                                <m:r>
                                  <a:rPr lang="en-US" b="1" i="0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b="1" i="0" smtClean="0">
                                    <a:latin typeface="Cambria Math" panose="02040503050406030204" pitchFamily="18" charset="0"/>
                                  </a:rPr>
                                  <m:t>𝐫</m:t>
                                </m:r>
                                <m:r>
                                  <a:rPr lang="en-US" b="1" i="0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b="1" i="0" smtClean="0">
                                    <a:latin typeface="Cambria Math" panose="02040503050406030204" pitchFamily="18" charset="0"/>
                                  </a:rPr>
                                  <m:t>𝐭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∈</m:t>
                                </m:r>
                                <m:sSup>
                                  <m:sSup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ℝ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𝑘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❌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b="1" dirty="0">
                              <a:solidFill>
                                <a:srgbClr val="00B050"/>
                              </a:solidFill>
                            </a:rPr>
                            <a:t>✓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>
                              <a:solidFill>
                                <a:srgbClr val="00B050"/>
                              </a:solidFill>
                            </a:rPr>
                            <a:t>✓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>
                              <a:solidFill>
                                <a:srgbClr val="00B050"/>
                              </a:solidFill>
                            </a:rPr>
                            <a:t>✓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❌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843306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5510807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5020E25F-B557-0397-9BC1-6BD07B7A498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77909241"/>
                  </p:ext>
                </p:extLst>
              </p:nvPr>
            </p:nvGraphicFramePr>
            <p:xfrm>
              <a:off x="1568741" y="2036738"/>
              <a:ext cx="9219496" cy="1112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81512">
                      <a:extLst>
                        <a:ext uri="{9D8B030D-6E8A-4147-A177-3AD203B41FA5}">
                          <a16:colId xmlns:a16="http://schemas.microsoft.com/office/drawing/2014/main" val="2737233408"/>
                        </a:ext>
                      </a:extLst>
                    </a:gridCol>
                    <a:gridCol w="1635853">
                      <a:extLst>
                        <a:ext uri="{9D8B030D-6E8A-4147-A177-3AD203B41FA5}">
                          <a16:colId xmlns:a16="http://schemas.microsoft.com/office/drawing/2014/main" val="2281600136"/>
                        </a:ext>
                      </a:extLst>
                    </a:gridCol>
                    <a:gridCol w="1551964">
                      <a:extLst>
                        <a:ext uri="{9D8B030D-6E8A-4147-A177-3AD203B41FA5}">
                          <a16:colId xmlns:a16="http://schemas.microsoft.com/office/drawing/2014/main" val="3236256039"/>
                        </a:ext>
                      </a:extLst>
                    </a:gridCol>
                    <a:gridCol w="981512">
                      <a:extLst>
                        <a:ext uri="{9D8B030D-6E8A-4147-A177-3AD203B41FA5}">
                          <a16:colId xmlns:a16="http://schemas.microsoft.com/office/drawing/2014/main" val="2782461000"/>
                        </a:ext>
                      </a:extLst>
                    </a:gridCol>
                    <a:gridCol w="1065401">
                      <a:extLst>
                        <a:ext uri="{9D8B030D-6E8A-4147-A177-3AD203B41FA5}">
                          <a16:colId xmlns:a16="http://schemas.microsoft.com/office/drawing/2014/main" val="3838386564"/>
                        </a:ext>
                      </a:extLst>
                    </a:gridCol>
                    <a:gridCol w="1015068">
                      <a:extLst>
                        <a:ext uri="{9D8B030D-6E8A-4147-A177-3AD203B41FA5}">
                          <a16:colId xmlns:a16="http://schemas.microsoft.com/office/drawing/2014/main" val="2383018963"/>
                        </a:ext>
                      </a:extLst>
                    </a:gridCol>
                    <a:gridCol w="1006679">
                      <a:extLst>
                        <a:ext uri="{9D8B030D-6E8A-4147-A177-3AD203B41FA5}">
                          <a16:colId xmlns:a16="http://schemas.microsoft.com/office/drawing/2014/main" val="709997563"/>
                        </a:ext>
                      </a:extLst>
                    </a:gridCol>
                    <a:gridCol w="981507">
                      <a:extLst>
                        <a:ext uri="{9D8B030D-6E8A-4147-A177-3AD203B41FA5}">
                          <a16:colId xmlns:a16="http://schemas.microsoft.com/office/drawing/2014/main" val="265435486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Model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Embedding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Sym.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err="1"/>
                            <a:t>Antisym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Inv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Compos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1-to-N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007516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TransE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0465" t="-103333" r="-405426" b="-10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68293" t="-103333" r="-325203" b="-10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❌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b="1" dirty="0">
                              <a:solidFill>
                                <a:srgbClr val="00B050"/>
                              </a:solidFill>
                            </a:rPr>
                            <a:t>✓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>
                              <a:solidFill>
                                <a:srgbClr val="00B050"/>
                              </a:solidFill>
                            </a:rPr>
                            <a:t>✓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>
                              <a:solidFill>
                                <a:srgbClr val="00B050"/>
                              </a:solidFill>
                            </a:rPr>
                            <a:t>✓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❌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843306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55108076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107672722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A15620-683A-29A0-78F2-CA65CC3615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89735-716D-E173-D56C-A49555AD19E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TransR</a:t>
            </a:r>
            <a:r>
              <a:rPr lang="en-US" dirty="0"/>
              <a:t> method</a:t>
            </a:r>
          </a:p>
        </p:txBody>
      </p:sp>
    </p:spTree>
    <p:extLst>
      <p:ext uri="{BB962C8B-B14F-4D97-AF65-F5344CB8AC3E}">
        <p14:creationId xmlns:p14="http://schemas.microsoft.com/office/powerpoint/2010/main" val="745406166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4B41B8-AEA4-7F6E-A417-5938FB0621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TransR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640F9A2-4DC4-7384-85E1-48D0D0512AB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3000" y="1188720"/>
                <a:ext cx="9452295" cy="2640338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b="1" dirty="0"/>
                  <a:t>TransE</a:t>
                </a:r>
                <a:r>
                  <a:rPr lang="en-US" dirty="0"/>
                  <a:t> conceptually models the translation of any relation in the same latent space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b="1" dirty="0" err="1"/>
                  <a:t>TransR</a:t>
                </a:r>
                <a:r>
                  <a:rPr lang="en-US" dirty="0"/>
                  <a:t> models </a:t>
                </a:r>
                <a:r>
                  <a:rPr lang="en-US" dirty="0">
                    <a:solidFill>
                      <a:srgbClr val="00B050"/>
                    </a:solidFill>
                  </a:rPr>
                  <a:t>entities</a:t>
                </a:r>
                <a:r>
                  <a:rPr lang="en-US" dirty="0"/>
                  <a:t> as vectors in an entity space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dirty="0"/>
                  <a:t>, and models </a:t>
                </a:r>
                <a:r>
                  <a:rPr lang="en-US" dirty="0">
                    <a:solidFill>
                      <a:schemeClr val="accent6">
                        <a:lumMod val="50000"/>
                        <a:lumOff val="50000"/>
                      </a:schemeClr>
                    </a:solidFill>
                  </a:rPr>
                  <a:t>each</a:t>
                </a:r>
                <a:r>
                  <a:rPr lang="en-US" dirty="0"/>
                  <a:t> </a:t>
                </a:r>
                <a:r>
                  <a:rPr lang="en-US" dirty="0">
                    <a:solidFill>
                      <a:schemeClr val="accent6">
                        <a:lumMod val="50000"/>
                        <a:lumOff val="50000"/>
                      </a:schemeClr>
                    </a:solidFill>
                  </a:rPr>
                  <a:t>relation</a:t>
                </a:r>
                <a:r>
                  <a:rPr lang="en-US" dirty="0"/>
                  <a:t> in its own relation space,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chemeClr val="accent6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6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  <m:r>
                          <a:rPr lang="en-US" b="0" i="1" smtClean="0">
                            <a:solidFill>
                              <a:schemeClr val="accent6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i="1">
                            <a:solidFill>
                              <a:schemeClr val="accent6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solidFill>
                              <a:schemeClr val="accent6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b="1" dirty="0"/>
                  <a:t>, </a:t>
                </a:r>
                <a:r>
                  <a:rPr lang="en-US" dirty="0"/>
                  <a:t>using a projection matrix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6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6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6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i="1" smtClean="0">
                        <a:solidFill>
                          <a:schemeClr val="accent6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6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6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solidFill>
                              <a:schemeClr val="accent6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US" i="1" smtClean="0">
                            <a:solidFill>
                              <a:schemeClr val="accent6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solidFill>
                              <a:schemeClr val="accent6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b="1" dirty="0"/>
                  <a:t>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For any pair of relations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, we can have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𝐌</m:t>
                        </m:r>
                      </m:e>
                      <m:sub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𝐌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</m:oMath>
                </a14:m>
                <a:endParaRPr lang="en-US" dirty="0"/>
              </a:p>
              <a:p>
                <a:pPr marL="803275" lvl="1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We’ll see that this gives us more flexibility than TransE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640F9A2-4DC4-7384-85E1-48D0D0512AB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3000" y="1188720"/>
                <a:ext cx="9452295" cy="2640338"/>
              </a:xfrm>
              <a:blipFill>
                <a:blip r:embed="rId2"/>
                <a:stretch>
                  <a:fillRect l="-1879" t="-4785" r="-2148"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24964288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F4ECEF-0BBC-E931-A377-F1A721BE5F8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</p:spTree>
    <p:extLst>
      <p:ext uri="{BB962C8B-B14F-4D97-AF65-F5344CB8AC3E}">
        <p14:creationId xmlns:p14="http://schemas.microsoft.com/office/powerpoint/2010/main" val="889100992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36451D-8AAB-2E29-F8FE-6EB5E68640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77DBD-0B3A-E82A-A249-967D78EA7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TransR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E12A42A-66E9-21E6-0D27-35C07097227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3000" y="1188720"/>
                <a:ext cx="9452295" cy="2171877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b="1" dirty="0"/>
                  <a:t>TransR</a:t>
                </a:r>
                <a:r>
                  <a:rPr lang="en-US" dirty="0"/>
                  <a:t> models </a:t>
                </a:r>
                <a:r>
                  <a:rPr lang="en-US" dirty="0">
                    <a:solidFill>
                      <a:srgbClr val="00B050"/>
                    </a:solidFill>
                  </a:rPr>
                  <a:t>entities</a:t>
                </a:r>
                <a:r>
                  <a:rPr lang="en-US" dirty="0"/>
                  <a:t> as vectors in an entity space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dirty="0"/>
                  <a:t>, and models </a:t>
                </a:r>
                <a:r>
                  <a:rPr lang="en-US" dirty="0">
                    <a:solidFill>
                      <a:schemeClr val="accent6">
                        <a:lumMod val="50000"/>
                        <a:lumOff val="50000"/>
                      </a:schemeClr>
                    </a:solidFill>
                  </a:rPr>
                  <a:t>each</a:t>
                </a:r>
                <a:r>
                  <a:rPr lang="en-US" dirty="0"/>
                  <a:t> </a:t>
                </a:r>
                <a:r>
                  <a:rPr lang="en-US" dirty="0">
                    <a:solidFill>
                      <a:schemeClr val="accent6">
                        <a:lumMod val="50000"/>
                        <a:lumOff val="50000"/>
                      </a:schemeClr>
                    </a:solidFill>
                  </a:rPr>
                  <a:t>relation</a:t>
                </a:r>
                <a:r>
                  <a:rPr lang="en-US" dirty="0"/>
                  <a:t> in its own relation space,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chemeClr val="accent6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6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  <m:r>
                          <a:rPr lang="en-US" b="0" i="1" smtClean="0">
                            <a:solidFill>
                              <a:schemeClr val="accent6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i="1">
                            <a:solidFill>
                              <a:schemeClr val="accent6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solidFill>
                              <a:schemeClr val="accent6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b="1" dirty="0"/>
                  <a:t>, </a:t>
                </a:r>
                <a:r>
                  <a:rPr lang="en-US" dirty="0"/>
                  <a:t>using a projection matrix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6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6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6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i="1" smtClean="0">
                        <a:solidFill>
                          <a:schemeClr val="accent6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6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6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solidFill>
                              <a:schemeClr val="accent6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US" i="1" smtClean="0">
                            <a:solidFill>
                              <a:schemeClr val="accent6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solidFill>
                              <a:schemeClr val="accent6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b="1" dirty="0"/>
                  <a:t>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For a given </a:t>
                </a:r>
                <a14:m>
                  <m:oMath xmlns:m="http://schemas.openxmlformats.org/officeDocument/2006/math">
                    <m:r>
                      <a:rPr lang="en-US" b="1">
                        <a:latin typeface="Cambria Math" panose="02040503050406030204" pitchFamily="18" charset="0"/>
                      </a:rPr>
                      <m:t>𝐡</m:t>
                    </m:r>
                    <m:r>
                      <a:rPr lang="en-US" b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1">
                        <a:latin typeface="Cambria Math" panose="02040503050406030204" pitchFamily="18" charset="0"/>
                      </a:rPr>
                      <m:t>𝐫</m:t>
                    </m:r>
                    <m:r>
                      <a:rPr lang="en-US" b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1">
                        <a:latin typeface="Cambria Math" panose="02040503050406030204" pitchFamily="18" charset="0"/>
                      </a:rPr>
                      <m:t>𝐭</m:t>
                    </m:r>
                  </m:oMath>
                </a14:m>
                <a:r>
                  <a:rPr lang="en-US" dirty="0"/>
                  <a:t>, we 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𝐡</m:t>
                        </m:r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b="1" i="0" smtClean="0">
                        <a:latin typeface="Cambria Math" panose="02040503050406030204" pitchFamily="18" charset="0"/>
                      </a:rPr>
                      <m:t>𝐡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𝐭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⊥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𝐌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b="1" i="0" smtClean="0">
                        <a:latin typeface="Cambria Math" panose="02040503050406030204" pitchFamily="18" charset="0"/>
                      </a:rPr>
                      <m:t>𝐭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to project </a:t>
                </a:r>
                <a14:m>
                  <m:oMath xmlns:m="http://schemas.openxmlformats.org/officeDocument/2006/math">
                    <m:r>
                      <a:rPr lang="en-US" b="1">
                        <a:latin typeface="Cambria Math" panose="02040503050406030204" pitchFamily="18" charset="0"/>
                      </a:rPr>
                      <m:t>𝐡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and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𝐭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the entity space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to the relation space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6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6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solidFill>
                              <a:schemeClr val="accent6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endParaRPr lang="en-US" b="1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Score function: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=−</m:t>
                    </m:r>
                    <m:d>
                      <m:dPr>
                        <m:begChr m:val="‖"/>
                        <m:endChr m:val="‖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>
                                <a:latin typeface="Cambria Math" panose="02040503050406030204" pitchFamily="18" charset="0"/>
                              </a:rPr>
                              <m:t>𝐡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⊥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𝐫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0" smtClean="0">
                                <a:latin typeface="Cambria Math" panose="02040503050406030204" pitchFamily="18" charset="0"/>
                              </a:rPr>
                              <m:t>𝐭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⊥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E12A42A-66E9-21E6-0D27-35C07097227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3000" y="1188720"/>
                <a:ext cx="9452295" cy="2171877"/>
              </a:xfrm>
              <a:blipFill>
                <a:blip r:embed="rId2"/>
                <a:stretch>
                  <a:fillRect l="-1879" t="-5233" b="-81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E2ADBA52-5CE2-D4D0-37C2-3C19A2D7C4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2413" y="3850228"/>
            <a:ext cx="7772400" cy="22782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8BB4DBD-425D-BC3F-2F6F-75C886AF151C}"/>
              </a:ext>
            </a:extLst>
          </p:cNvPr>
          <p:cNvSpPr txBox="1"/>
          <p:nvPr/>
        </p:nvSpPr>
        <p:spPr>
          <a:xfrm>
            <a:off x="4610887" y="6555508"/>
            <a:ext cx="35798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credit: Jure Leskovec, http://cs224w.stanford.edu</a:t>
            </a:r>
          </a:p>
        </p:txBody>
      </p:sp>
    </p:spTree>
    <p:extLst>
      <p:ext uri="{BB962C8B-B14F-4D97-AF65-F5344CB8AC3E}">
        <p14:creationId xmlns:p14="http://schemas.microsoft.com/office/powerpoint/2010/main" val="4072043001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4F6010-1A2D-0EA8-D5C7-CC617EA56F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9CF9FB-4B92-B112-A810-8E68830BE3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TransR</a:t>
            </a:r>
            <a:r>
              <a:rPr lang="en-US" dirty="0"/>
              <a:t> antisymmetric relations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63B3CF1-ECC3-86F8-3692-28C9E59EAEA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3000" y="1188720"/>
                <a:ext cx="9058013" cy="1596847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r(h, t)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</m:oMath>
                </a14:m>
                <a:r>
                  <a:rPr lang="en-US" dirty="0"/>
                  <a:t> !r(</a:t>
                </a:r>
                <a:r>
                  <a:rPr lang="en-US" dirty="0" err="1"/>
                  <a:t>h,t</a:t>
                </a:r>
                <a:r>
                  <a:rPr lang="en-US" dirty="0"/>
                  <a:t>)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Example: parent(Joe, Linda) then !parent(Linda, Joe)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 err="1"/>
                  <a:t>TransR</a:t>
                </a:r>
                <a:r>
                  <a:rPr lang="en-US" dirty="0"/>
                  <a:t> </a:t>
                </a:r>
                <a:r>
                  <a:rPr lang="en-US" dirty="0">
                    <a:solidFill>
                      <a:schemeClr val="accent6">
                        <a:lumMod val="75000"/>
                        <a:lumOff val="25000"/>
                      </a:schemeClr>
                    </a:solidFill>
                  </a:rPr>
                  <a:t>can</a:t>
                </a:r>
                <a:r>
                  <a:rPr lang="en-US" dirty="0"/>
                  <a:t> model </a:t>
                </a:r>
                <a:r>
                  <a:rPr lang="en-US" dirty="0">
                    <a:solidFill>
                      <a:schemeClr val="accent6">
                        <a:lumMod val="75000"/>
                        <a:lumOff val="25000"/>
                      </a:schemeClr>
                    </a:solidFill>
                  </a:rPr>
                  <a:t>antisymmetric</a:t>
                </a:r>
                <a:r>
                  <a:rPr lang="en-US" dirty="0"/>
                  <a:t> relations</a:t>
                </a:r>
              </a:p>
              <a:p>
                <a:pPr marL="803275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1">
                        <a:latin typeface="Cambria Math" panose="02040503050406030204" pitchFamily="18" charset="0"/>
                      </a:rPr>
                      <m:t>𝐫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b="1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𝐌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b="1">
                        <a:latin typeface="Cambria Math" panose="02040503050406030204" pitchFamily="18" charset="0"/>
                      </a:rPr>
                      <m:t>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𝐫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𝐌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b="1">
                        <a:latin typeface="Cambria Math" panose="02040503050406030204" pitchFamily="18" charset="0"/>
                      </a:rPr>
                      <m:t>𝐭</m:t>
                    </m:r>
                    <m:r>
                      <a:rPr lang="en-US" b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𝐭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⊥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which implies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𝐌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b="1">
                        <a:latin typeface="Cambria Math" panose="02040503050406030204" pitchFamily="18" charset="0"/>
                      </a:rPr>
                      <m:t>𝐭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𝐫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𝐌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b="1">
                        <a:latin typeface="Cambria Math" panose="02040503050406030204" pitchFamily="18" charset="0"/>
                      </a:rPr>
                      <m:t>𝐡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𝐡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⊥</m:t>
                        </m:r>
                      </m:sub>
                    </m:sSub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63B3CF1-ECC3-86F8-3692-28C9E59EAEA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3000" y="1188720"/>
                <a:ext cx="9058013" cy="1596847"/>
              </a:xfrm>
              <a:blipFill>
                <a:blip r:embed="rId2"/>
                <a:stretch>
                  <a:fillRect l="-1961" t="-7874" b="-86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7D1D4233-1B01-9FB1-CF25-7F5D0585A7C3}"/>
              </a:ext>
            </a:extLst>
          </p:cNvPr>
          <p:cNvSpPr txBox="1"/>
          <p:nvPr/>
        </p:nvSpPr>
        <p:spPr>
          <a:xfrm>
            <a:off x="4610887" y="6555508"/>
            <a:ext cx="35798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credit: Jure Leskovec, http://cs224w.stanford.edu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C53351D-A145-7C92-CD89-9478C15B0EF5}"/>
              </a:ext>
            </a:extLst>
          </p:cNvPr>
          <p:cNvGrpSpPr/>
          <p:nvPr/>
        </p:nvGrpSpPr>
        <p:grpSpPr>
          <a:xfrm>
            <a:off x="2360801" y="3321465"/>
            <a:ext cx="7772400" cy="2698145"/>
            <a:chOff x="2360801" y="3321465"/>
            <a:chExt cx="7772400" cy="269814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9DDA793-EA0C-6B89-A0B0-97336B856C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60801" y="3321465"/>
              <a:ext cx="7772400" cy="2698145"/>
            </a:xfrm>
            <a:prstGeom prst="rect">
              <a:avLst/>
            </a:prstGeom>
          </p:spPr>
        </p:pic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33D6186C-21FE-B46E-9A5C-4D14ABFB9340}"/>
                </a:ext>
              </a:extLst>
            </p:cNvPr>
            <p:cNvCxnSpPr/>
            <p:nvPr/>
          </p:nvCxnSpPr>
          <p:spPr>
            <a:xfrm>
              <a:off x="2424418" y="6019610"/>
              <a:ext cx="7533314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61461126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8C3DCE-99E6-05F2-3604-B0B5253D77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DDE285-481C-22DD-FAB9-EF2262F8B1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TransR</a:t>
            </a:r>
            <a:r>
              <a:rPr lang="en-US" dirty="0"/>
              <a:t> inverse relations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9F7B739-464C-3D91-6DF3-93A44CC6E89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3000" y="1188720"/>
                <a:ext cx="10123415" cy="2013821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r</a:t>
                </a:r>
                <a:r>
                  <a:rPr lang="en-US" baseline="-25000" dirty="0"/>
                  <a:t>1</a:t>
                </a:r>
                <a:r>
                  <a:rPr lang="en-US" dirty="0"/>
                  <a:t>(h, t)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</m:oMath>
                </a14:m>
                <a:r>
                  <a:rPr lang="en-US" dirty="0"/>
                  <a:t> r</a:t>
                </a:r>
                <a:r>
                  <a:rPr lang="en-US" baseline="-25000" dirty="0"/>
                  <a:t>2</a:t>
                </a:r>
                <a:r>
                  <a:rPr lang="en-US" dirty="0"/>
                  <a:t>(t, h)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Example: (Mentor, mentee)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 err="1"/>
                  <a:t>TransR</a:t>
                </a:r>
                <a:r>
                  <a:rPr lang="en-US" dirty="0"/>
                  <a:t> </a:t>
                </a:r>
                <a:r>
                  <a:rPr lang="en-US" dirty="0">
                    <a:solidFill>
                      <a:schemeClr val="accent6">
                        <a:lumMod val="75000"/>
                        <a:lumOff val="25000"/>
                      </a:schemeClr>
                    </a:solidFill>
                  </a:rPr>
                  <a:t>can</a:t>
                </a:r>
                <a:r>
                  <a:rPr lang="en-US" dirty="0"/>
                  <a:t> model inverse relations</a:t>
                </a:r>
              </a:p>
              <a:p>
                <a:pPr lvl="1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lvl="1">
                  <a:buNone/>
                </a:pPr>
                <a:r>
                  <a:rPr lang="en-US" dirty="0"/>
                  <a:t>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𝐌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en-US" b="1" i="0" smtClean="0">
                        <a:latin typeface="Cambria Math" panose="02040503050406030204" pitchFamily="18" charset="0"/>
                      </a:rPr>
                      <m:t>𝐭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𝐌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en-US" b="1" i="0" smtClean="0">
                        <a:latin typeface="Cambria Math" panose="02040503050406030204" pitchFamily="18" charset="0"/>
                      </a:rPr>
                      <m:t>𝐡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𝐌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b="1" i="0" smtClean="0">
                        <a:latin typeface="Cambria Math" panose="02040503050406030204" pitchFamily="18" charset="0"/>
                      </a:rPr>
                      <m:t>𝐡</m:t>
                    </m:r>
                    <m:r>
                      <a:rPr lang="en-US" b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b="1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𝐌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b="1" i="0" smtClean="0">
                        <a:latin typeface="Cambria Math" panose="02040503050406030204" pitchFamily="18" charset="0"/>
                      </a:rPr>
                      <m:t>𝐭</m:t>
                    </m:r>
                  </m:oMath>
                </a14:m>
                <a:r>
                  <a:rPr lang="en-US" b="1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9F7B739-464C-3D91-6DF3-93A44CC6E89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3000" y="1188720"/>
                <a:ext cx="10123415" cy="2013821"/>
              </a:xfrm>
              <a:blipFill>
                <a:blip r:embed="rId2"/>
                <a:stretch>
                  <a:fillRect l="-1754" t="-6250" b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68925C8B-2262-7BA4-C846-C597EAD29EEC}"/>
              </a:ext>
            </a:extLst>
          </p:cNvPr>
          <p:cNvSpPr txBox="1"/>
          <p:nvPr/>
        </p:nvSpPr>
        <p:spPr>
          <a:xfrm>
            <a:off x="4610887" y="6555508"/>
            <a:ext cx="35798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credit: Jure Leskovec, http://cs224w.stanford.edu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15E3152-5875-A33F-1511-F58901A42C2F}"/>
              </a:ext>
            </a:extLst>
          </p:cNvPr>
          <p:cNvGrpSpPr/>
          <p:nvPr/>
        </p:nvGrpSpPr>
        <p:grpSpPr>
          <a:xfrm>
            <a:off x="2318507" y="3514673"/>
            <a:ext cx="7772400" cy="2728702"/>
            <a:chOff x="2318507" y="3514673"/>
            <a:chExt cx="7772400" cy="2728702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0524693-E13D-DF2C-83E2-CB123C19C77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18507" y="3514673"/>
              <a:ext cx="7772400" cy="2728702"/>
            </a:xfrm>
            <a:prstGeom prst="rect">
              <a:avLst/>
            </a:prstGeom>
          </p:spPr>
        </p:pic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3D7B2BA-94C2-609A-EE15-EA6905C9F426}"/>
                </a:ext>
              </a:extLst>
            </p:cNvPr>
            <p:cNvCxnSpPr/>
            <p:nvPr/>
          </p:nvCxnSpPr>
          <p:spPr>
            <a:xfrm>
              <a:off x="2416029" y="6231301"/>
              <a:ext cx="7533314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36380494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E8F598-39DB-82E2-FDD0-9289E59ACA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657B9-E876-73B0-821C-6D238030E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TransR</a:t>
            </a:r>
            <a:r>
              <a:rPr lang="en-US" dirty="0"/>
              <a:t> and matrix null space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87BE51-6AE9-AF03-18B6-D61A9621C6D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3000" y="1188720"/>
                <a:ext cx="10123415" cy="1074140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Null space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𝐌</m:t>
                        </m:r>
                      </m:e>
                    </m:d>
                  </m:oMath>
                </a14:m>
                <a:r>
                  <a:rPr lang="en-US" dirty="0"/>
                  <a:t> (aka kernel space) of a matrix, </a:t>
                </a:r>
                <a14:m>
                  <m:oMath xmlns:m="http://schemas.openxmlformats.org/officeDocument/2006/math">
                    <m:r>
                      <a:rPr lang="en-US" b="1">
                        <a:latin typeface="Cambria Math" panose="02040503050406030204" pitchFamily="18" charset="0"/>
                      </a:rPr>
                      <m:t>𝐌</m:t>
                    </m:r>
                  </m:oMath>
                </a14:m>
                <a:r>
                  <a:rPr lang="en-US" dirty="0"/>
                  <a:t>, is the set of vectors that are mapped to the null (0) vector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𝐡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𝐌</m:t>
                        </m:r>
                      </m:e>
                    </m:d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then </a:t>
                </a:r>
                <a14:m>
                  <m:oMath xmlns:m="http://schemas.openxmlformats.org/officeDocument/2006/math">
                    <m:r>
                      <a:rPr lang="en-US" b="1">
                        <a:latin typeface="Cambria Math" panose="02040503050406030204" pitchFamily="18" charset="0"/>
                      </a:rPr>
                      <m:t>𝐌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𝐡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dirty="0"/>
                  <a:t> </a:t>
                </a:r>
                <a:endParaRPr lang="en-US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87BE51-6AE9-AF03-18B6-D61A9621C6D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3000" y="1188720"/>
                <a:ext cx="10123415" cy="1074140"/>
              </a:xfrm>
              <a:blipFill>
                <a:blip r:embed="rId2"/>
                <a:stretch>
                  <a:fillRect l="-1754" t="-11628" r="-1880" b="-16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6E044C21-7B50-8216-CDE5-B6E3785D7FDC}"/>
              </a:ext>
            </a:extLst>
          </p:cNvPr>
          <p:cNvSpPr txBox="1"/>
          <p:nvPr/>
        </p:nvSpPr>
        <p:spPr>
          <a:xfrm>
            <a:off x="4610887" y="6555508"/>
            <a:ext cx="35798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credit: Jure Leskovec, http://cs224w.stanford.edu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3346B9-1C70-C138-C0F3-F17C20B4A7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2826786"/>
            <a:ext cx="7772400" cy="3318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992504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5968D6-22F8-8D72-EE07-4B9A8D0311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04EE2A-F31C-0FD1-3719-8221AE1A8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TransR</a:t>
            </a:r>
            <a:r>
              <a:rPr lang="en-US" dirty="0"/>
              <a:t> symmetric relations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67065EB-5411-B2E8-AA21-7BDF21E9F2B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3000" y="1188720"/>
                <a:ext cx="10123415" cy="2042610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r(h, t)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</m:oMath>
                </a14:m>
                <a:r>
                  <a:rPr lang="en-US" dirty="0"/>
                  <a:t> r(t, h)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Example: family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 err="1"/>
                  <a:t>TransR</a:t>
                </a:r>
                <a:r>
                  <a:rPr lang="en-US" dirty="0"/>
                  <a:t> </a:t>
                </a:r>
                <a:r>
                  <a:rPr lang="en-US" dirty="0">
                    <a:solidFill>
                      <a:schemeClr val="accent6">
                        <a:lumMod val="75000"/>
                        <a:lumOff val="25000"/>
                      </a:schemeClr>
                    </a:solidFill>
                  </a:rPr>
                  <a:t>can</a:t>
                </a:r>
                <a:r>
                  <a:rPr lang="en-US" dirty="0"/>
                  <a:t> model </a:t>
                </a:r>
                <a:r>
                  <a:rPr lang="en-US" dirty="0">
                    <a:solidFill>
                      <a:schemeClr val="accent6">
                        <a:lumMod val="75000"/>
                        <a:lumOff val="25000"/>
                      </a:schemeClr>
                    </a:solidFill>
                  </a:rPr>
                  <a:t>symmetric </a:t>
                </a:r>
                <a:r>
                  <a:rPr lang="en-US" dirty="0">
                    <a:solidFill>
                      <a:schemeClr val="tx1"/>
                    </a:solidFill>
                  </a:rPr>
                  <a:t>relations</a:t>
                </a:r>
              </a:p>
              <a:p>
                <a:pPr marL="803275" lvl="1" indent="-34290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tx1"/>
                    </a:solidFill>
                  </a:rPr>
                  <a:t>Set </a:t>
                </a:r>
                <a14:m>
                  <m:oMath xmlns:m="http://schemas.openxmlformats.org/officeDocument/2006/math">
                    <m:r>
                      <a:rPr lang="en-US" b="1">
                        <a:latin typeface="Cambria Math" panose="02040503050406030204" pitchFamily="18" charset="0"/>
                      </a:rPr>
                      <m:t>𝐫</m:t>
                    </m:r>
                    <m:r>
                      <a:rPr lang="en-US" b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𝐡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⊥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𝐌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b="1" smtClean="0">
                        <a:latin typeface="Cambria Math" panose="02040503050406030204" pitchFamily="18" charset="0"/>
                      </a:rPr>
                      <m:t>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𝐌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b="1">
                        <a:latin typeface="Cambria Math" panose="02040503050406030204" pitchFamily="18" charset="0"/>
                      </a:rPr>
                      <m:t>𝐭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𝐭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⊥</m:t>
                        </m:r>
                      </m:sub>
                    </m:sSub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tx1"/>
                    </a:solidFill>
                  </a:rPr>
                  <a:t>Requires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𝐌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b="1">
                        <a:latin typeface="Cambria Math" panose="02040503050406030204" pitchFamily="18" charset="0"/>
                      </a:rPr>
                      <m:t>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𝐌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b="1">
                        <a:latin typeface="Cambria Math" panose="02040503050406030204" pitchFamily="18" charset="0"/>
                      </a:rPr>
                      <m:t>𝐭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Implies </a:t>
                </a:r>
                <a14:m>
                  <m:oMath xmlns:m="http://schemas.openxmlformats.org/officeDocument/2006/math">
                    <m:r>
                      <a:rPr lang="en-US" b="1">
                        <a:latin typeface="Cambria Math" panose="02040503050406030204" pitchFamily="18" charset="0"/>
                      </a:rPr>
                      <m:t>𝐡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𝐭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is in the null space,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>
                                <a:latin typeface="Cambria Math" panose="02040503050406030204" pitchFamily="18" charset="0"/>
                              </a:rPr>
                              <m:t>𝐌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e>
                    </m:d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67065EB-5411-B2E8-AA21-7BDF21E9F2B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3000" y="1188720"/>
                <a:ext cx="10123415" cy="2042610"/>
              </a:xfrm>
              <a:blipFill>
                <a:blip r:embed="rId2"/>
                <a:stretch>
                  <a:fillRect l="-1754" t="-6173" b="-67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3D499CFB-377E-E5E7-F4EB-F4F9CF608C3E}"/>
              </a:ext>
            </a:extLst>
          </p:cNvPr>
          <p:cNvSpPr txBox="1"/>
          <p:nvPr/>
        </p:nvSpPr>
        <p:spPr>
          <a:xfrm>
            <a:off x="4610887" y="6555508"/>
            <a:ext cx="35798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credit: Jure Leskovec, http://cs224w.stanford.edu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E072807-50A6-F172-B552-D3AF36EE913F}"/>
              </a:ext>
            </a:extLst>
          </p:cNvPr>
          <p:cNvGrpSpPr/>
          <p:nvPr/>
        </p:nvGrpSpPr>
        <p:grpSpPr>
          <a:xfrm>
            <a:off x="2318507" y="3429000"/>
            <a:ext cx="7817927" cy="2243226"/>
            <a:chOff x="2318507" y="3429000"/>
            <a:chExt cx="7817927" cy="2243226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FF04315-19F7-6A22-C9B3-FB0B6EFC9C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18507" y="3429000"/>
              <a:ext cx="7772400" cy="2243226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6513D7C-9DA0-E81F-8CB4-2EE4200698FB}"/>
                </a:ext>
              </a:extLst>
            </p:cNvPr>
            <p:cNvSpPr/>
            <p:nvPr/>
          </p:nvSpPr>
          <p:spPr>
            <a:xfrm>
              <a:off x="6244991" y="3833769"/>
              <a:ext cx="3891443" cy="65434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18487755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283E5B-E423-3CB1-356E-5C7A002C14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E5BBE7-09D2-24FB-B13A-0BF554601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TransR</a:t>
            </a:r>
            <a:r>
              <a:rPr lang="en-US" dirty="0"/>
              <a:t> 1-to-N relations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4A9B0BE-05EA-0E80-4246-284EF55F8EA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3000" y="1188720"/>
                <a:ext cx="10123415" cy="2355773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Consider (h, r, t</a:t>
                </a:r>
                <a:r>
                  <a:rPr lang="en-US" baseline="-25000" dirty="0"/>
                  <a:t>1</a:t>
                </a:r>
                <a:r>
                  <a:rPr lang="en-US" dirty="0"/>
                  <a:t>) and (h, r, t</a:t>
                </a:r>
                <a:r>
                  <a:rPr lang="en-US" baseline="-25000" dirty="0"/>
                  <a:t>2</a:t>
                </a:r>
                <a:r>
                  <a:rPr lang="en-US" dirty="0"/>
                  <a:t>) both exist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Example: t</a:t>
                </a:r>
                <a:r>
                  <a:rPr lang="en-US" baseline="-25000" dirty="0"/>
                  <a:t>1 </a:t>
                </a:r>
                <a:r>
                  <a:rPr lang="en-US" dirty="0"/>
                  <a:t>and t</a:t>
                </a:r>
                <a:r>
                  <a:rPr lang="en-US" baseline="-25000" dirty="0"/>
                  <a:t>2</a:t>
                </a:r>
                <a:r>
                  <a:rPr lang="en-US" dirty="0"/>
                  <a:t> are enrolled in ML4G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 err="1"/>
                  <a:t>TransR</a:t>
                </a:r>
                <a:r>
                  <a:rPr lang="en-US" dirty="0"/>
                  <a:t> </a:t>
                </a:r>
                <a:r>
                  <a:rPr lang="en-US" dirty="0">
                    <a:solidFill>
                      <a:schemeClr val="accent6">
                        <a:lumMod val="75000"/>
                        <a:lumOff val="25000"/>
                      </a:schemeClr>
                    </a:solidFill>
                  </a:rPr>
                  <a:t>can</a:t>
                </a:r>
                <a:r>
                  <a:rPr lang="en-US" dirty="0"/>
                  <a:t> model </a:t>
                </a:r>
                <a:r>
                  <a:rPr lang="en-US" dirty="0">
                    <a:solidFill>
                      <a:schemeClr val="accent6">
                        <a:lumMod val="75000"/>
                        <a:lumOff val="25000"/>
                      </a:schemeClr>
                    </a:solidFill>
                  </a:rPr>
                  <a:t>both </a:t>
                </a:r>
                <a:r>
                  <a:rPr lang="en-US" dirty="0">
                    <a:solidFill>
                      <a:schemeClr val="tx1"/>
                    </a:solidFill>
                  </a:rPr>
                  <a:t>relations. Indeed, it can model any 1-to-N relation if we can find a matrix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𝐌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such that for a given h, and for all entities </a:t>
                </a:r>
                <a:r>
                  <a:rPr lang="en-US" dirty="0" err="1">
                    <a:solidFill>
                      <a:schemeClr val="tx1"/>
                    </a:solidFill>
                  </a:rPr>
                  <a:t>t</a:t>
                </a:r>
                <a:r>
                  <a:rPr lang="en-US" baseline="-25000" dirty="0" err="1">
                    <a:solidFill>
                      <a:schemeClr val="tx1"/>
                    </a:solidFill>
                  </a:rPr>
                  <a:t>i</a:t>
                </a:r>
                <a:r>
                  <a:rPr lang="en-US" dirty="0">
                    <a:solidFill>
                      <a:schemeClr val="tx1"/>
                    </a:solidFill>
                  </a:rPr>
                  <a:t>, </a:t>
                </a:r>
                <a:r>
                  <a:rPr lang="en-US" dirty="0" err="1">
                    <a:solidFill>
                      <a:schemeClr val="tx1"/>
                    </a:solidFill>
                  </a:rPr>
                  <a:t>t</a:t>
                </a:r>
                <a:r>
                  <a:rPr lang="en-US" baseline="-25000" dirty="0" err="1">
                    <a:solidFill>
                      <a:schemeClr val="tx1"/>
                    </a:solidFill>
                  </a:rPr>
                  <a:t>j</a:t>
                </a:r>
                <a:r>
                  <a:rPr lang="en-US" dirty="0">
                    <a:solidFill>
                      <a:schemeClr val="tx1"/>
                    </a:solidFill>
                  </a:rPr>
                  <a:t> such that (h, r, </a:t>
                </a:r>
                <a:r>
                  <a:rPr lang="en-US" dirty="0" err="1">
                    <a:solidFill>
                      <a:schemeClr val="tx1"/>
                    </a:solidFill>
                  </a:rPr>
                  <a:t>t</a:t>
                </a:r>
                <a:r>
                  <a:rPr lang="en-US" baseline="-25000" dirty="0" err="1">
                    <a:solidFill>
                      <a:schemeClr val="tx1"/>
                    </a:solidFill>
                  </a:rPr>
                  <a:t>i</a:t>
                </a:r>
                <a:r>
                  <a:rPr lang="en-US" dirty="0">
                    <a:solidFill>
                      <a:schemeClr val="tx1"/>
                    </a:solidFill>
                  </a:rPr>
                  <a:t>) and (h, r, </a:t>
                </a:r>
                <a:r>
                  <a:rPr lang="en-US" dirty="0" err="1">
                    <a:solidFill>
                      <a:schemeClr val="tx1"/>
                    </a:solidFill>
                  </a:rPr>
                  <a:t>t</a:t>
                </a:r>
                <a:r>
                  <a:rPr lang="en-US" baseline="-25000" dirty="0" err="1">
                    <a:solidFill>
                      <a:schemeClr val="tx1"/>
                    </a:solidFill>
                  </a:rPr>
                  <a:t>j</a:t>
                </a:r>
                <a:r>
                  <a:rPr lang="en-US" dirty="0">
                    <a:solidFill>
                      <a:schemeClr val="tx1"/>
                    </a:solidFill>
                  </a:rPr>
                  <a:t>) exist,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𝐭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𝐭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is in the null space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>
                                <a:latin typeface="Cambria Math" panose="02040503050406030204" pitchFamily="18" charset="0"/>
                              </a:rPr>
                              <m:t>𝐌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so that: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𝐌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sSub>
                        <m:sSubPr>
                          <m:ctrlP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𝐭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𝐌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sSub>
                        <m:sSubPr>
                          <m:ctrlP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𝐭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4A9B0BE-05EA-0E80-4246-284EF55F8EA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3000" y="1188720"/>
                <a:ext cx="10123415" cy="2355773"/>
              </a:xfrm>
              <a:blipFill>
                <a:blip r:embed="rId2"/>
                <a:stretch>
                  <a:fillRect l="-1754" t="-5376" r="-1504" b="-10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02085C3B-A046-82DD-37C6-29DC8BE08CAD}"/>
              </a:ext>
            </a:extLst>
          </p:cNvPr>
          <p:cNvSpPr txBox="1"/>
          <p:nvPr/>
        </p:nvSpPr>
        <p:spPr>
          <a:xfrm>
            <a:off x="4610887" y="6555508"/>
            <a:ext cx="35798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credit: Jure Leskovec, http://cs224w.stanford.edu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7EE74A-87AB-FF8F-D05C-79B077638F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4037" y="3982334"/>
            <a:ext cx="7143925" cy="254261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7F41516-85A6-3349-969F-B7BF4E4F93DD}"/>
                  </a:ext>
                </a:extLst>
              </p:cNvPr>
              <p:cNvSpPr txBox="1"/>
              <p:nvPr/>
            </p:nvSpPr>
            <p:spPr>
              <a:xfrm>
                <a:off x="8858774" y="4102217"/>
                <a:ext cx="2799826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dirty="0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𝐭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dirty="0">
                        <a:solidFill>
                          <a:schemeClr val="accent6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 dirty="0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dirty="0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𝐭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6">
                        <a:lumMod val="75000"/>
                        <a:lumOff val="25000"/>
                      </a:schemeClr>
                    </a:solidFill>
                  </a:rPr>
                  <a:t> is in the null space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𝐌</m:t>
                        </m:r>
                      </m:e>
                      <m:sub>
                        <m:r>
                          <a:rPr lang="en-US" i="1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6">
                        <a:lumMod val="75000"/>
                        <a:lumOff val="25000"/>
                      </a:schemeClr>
                    </a:solidFill>
                  </a:rPr>
                  <a:t> which means they are translated to the same point in the relation space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7F41516-85A6-3349-969F-B7BF4E4F93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8774" y="4102217"/>
                <a:ext cx="2799826" cy="1200329"/>
              </a:xfrm>
              <a:prstGeom prst="rect">
                <a:avLst/>
              </a:prstGeom>
              <a:blipFill>
                <a:blip r:embed="rId4"/>
                <a:stretch>
                  <a:fillRect l="-1802" t="-3158" r="-1351" b="-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1757184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585302-233B-997E-2A9B-7BA7C2DE34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937D01-E2F5-F484-7C04-069A397029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TransR</a:t>
            </a:r>
            <a:r>
              <a:rPr lang="en-US" dirty="0"/>
              <a:t> composition relations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BA8772C-B3AA-1DFD-BB5F-ECEC208CE5D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3000" y="1188720"/>
                <a:ext cx="10358120" cy="3945696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r</a:t>
                </a:r>
                <a:r>
                  <a:rPr lang="en-US" baseline="-25000" dirty="0"/>
                  <a:t>1</a:t>
                </a:r>
                <a:r>
                  <a:rPr lang="en-US" dirty="0"/>
                  <a:t>(x, y)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⋀</m:t>
                    </m:r>
                  </m:oMath>
                </a14:m>
                <a:r>
                  <a:rPr lang="en-US" dirty="0"/>
                  <a:t> r</a:t>
                </a:r>
                <a:r>
                  <a:rPr lang="en-US" baseline="-25000" dirty="0"/>
                  <a:t>2</a:t>
                </a:r>
                <a:r>
                  <a:rPr lang="en-US" dirty="0"/>
                  <a:t>(y, z)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</m:oMath>
                </a14:m>
                <a:r>
                  <a:rPr lang="en-US" dirty="0"/>
                  <a:t> r</a:t>
                </a:r>
                <a:r>
                  <a:rPr lang="en-US" baseline="-25000" dirty="0"/>
                  <a:t>3</a:t>
                </a:r>
                <a:r>
                  <a:rPr lang="en-US" dirty="0"/>
                  <a:t>(x, z)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Example: parent (Joe, Linda)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⋀</m:t>
                    </m:r>
                  </m:oMath>
                </a14:m>
                <a:r>
                  <a:rPr lang="en-US" dirty="0"/>
                  <a:t> mother (Linda, Steve)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</m:oMath>
                </a14:m>
                <a:r>
                  <a:rPr lang="en-US" dirty="0"/>
                  <a:t> grandParent(Joe, Steve) (the mother of my parent is my </a:t>
                </a:r>
                <a:r>
                  <a:rPr lang="en-US" dirty="0" err="1"/>
                  <a:t>grandParent</a:t>
                </a:r>
                <a:r>
                  <a:rPr lang="en-US" dirty="0"/>
                  <a:t>)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 err="1"/>
                  <a:t>TransR</a:t>
                </a:r>
                <a:r>
                  <a:rPr lang="en-US" dirty="0"/>
                  <a:t> </a:t>
                </a:r>
                <a:r>
                  <a:rPr lang="en-US" dirty="0">
                    <a:solidFill>
                      <a:schemeClr val="accent6">
                        <a:lumMod val="75000"/>
                        <a:lumOff val="25000"/>
                      </a:schemeClr>
                    </a:solidFill>
                  </a:rPr>
                  <a:t>can</a:t>
                </a:r>
                <a:r>
                  <a:rPr lang="en-US" dirty="0"/>
                  <a:t> model </a:t>
                </a:r>
                <a:r>
                  <a:rPr lang="en-US" dirty="0">
                    <a:solidFill>
                      <a:schemeClr val="accent6">
                        <a:lumMod val="75000"/>
                        <a:lumOff val="25000"/>
                      </a:schemeClr>
                    </a:solidFill>
                  </a:rPr>
                  <a:t>composition</a:t>
                </a:r>
                <a:r>
                  <a:rPr lang="en-US" dirty="0"/>
                  <a:t> relations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Intuition: </a:t>
                </a:r>
                <a:r>
                  <a:rPr lang="en-US" dirty="0" err="1"/>
                  <a:t>TransR</a:t>
                </a:r>
                <a:r>
                  <a:rPr lang="en-US" dirty="0"/>
                  <a:t> models a triple with linear functions which are composable.</a:t>
                </a:r>
              </a:p>
              <a:p>
                <a:pPr marL="803275" lvl="1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/>
                  <a:t> are linear, then the composition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/>
                  <a:t> is also linear:</a:t>
                </a:r>
              </a:p>
              <a:p>
                <a:pPr lvl="1">
                  <a:buNone/>
                </a:pPr>
                <a:r>
                  <a:rPr lang="en-US" b="0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 then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𝑎𝑐𝑥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342900" lvl="1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Incidentally, this is why non-linear activations are needed in deep learning, otherwise the multiple layers would just be equivalent to a linear function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BA8772C-B3AA-1DFD-BB5F-ECEC208CE5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3000" y="1188720"/>
                <a:ext cx="10358120" cy="3945696"/>
              </a:xfrm>
              <a:blipFill>
                <a:blip r:embed="rId2"/>
                <a:stretch>
                  <a:fillRect l="-1716" t="-3205" r="-15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38018363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FA0C42-C80E-85AC-8DF7-0F83713D09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77306-D9FB-A27C-7C53-A3FA0F9E5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TransR</a:t>
            </a:r>
            <a:r>
              <a:rPr lang="en-US" dirty="0"/>
              <a:t> composition relations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BCA131F-8635-A32D-F5A3-3B8AA240081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3000" y="1188720"/>
                <a:ext cx="10123415" cy="3607013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r</a:t>
                </a:r>
                <a:r>
                  <a:rPr lang="en-US" baseline="-25000" dirty="0"/>
                  <a:t>1</a:t>
                </a:r>
                <a:r>
                  <a:rPr lang="en-US" dirty="0"/>
                  <a:t>(x, y)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⋀</m:t>
                    </m:r>
                  </m:oMath>
                </a14:m>
                <a:r>
                  <a:rPr lang="en-US" dirty="0"/>
                  <a:t> r</a:t>
                </a:r>
                <a:r>
                  <a:rPr lang="en-US" baseline="-25000" dirty="0"/>
                  <a:t>2</a:t>
                </a:r>
                <a:r>
                  <a:rPr lang="en-US" dirty="0"/>
                  <a:t>(y, z)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</m:oMath>
                </a14:m>
                <a:r>
                  <a:rPr lang="en-US" dirty="0"/>
                  <a:t> r</a:t>
                </a:r>
                <a:r>
                  <a:rPr lang="en-US" baseline="-25000" dirty="0"/>
                  <a:t>3</a:t>
                </a:r>
                <a:r>
                  <a:rPr lang="en-US" dirty="0"/>
                  <a:t>(x, z)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Assume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𝐌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1" i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0">
                            <a:latin typeface="Cambria Math" panose="02040503050406030204" pitchFamily="18" charset="0"/>
                          </a:rPr>
                          <m:t>𝐫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𝐌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0">
                            <a:latin typeface="Cambria Math" panose="02040503050406030204" pitchFamily="18" charset="0"/>
                          </a:rPr>
                          <m:t>𝐫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pPr marL="803275" lvl="1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dirty="0"/>
                  <a:t> exists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𝐌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en-US" b="1" i="0" smtClean="0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b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0">
                            <a:latin typeface="Cambria Math" panose="02040503050406030204" pitchFamily="18" charset="0"/>
                          </a:rPr>
                          <m:t>𝐫</m:t>
                        </m:r>
                      </m:e>
                      <m:sub>
                        <m:r>
                          <a:rPr lang="en-US" b="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1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𝐌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en-US" b="1" i="0" smtClean="0">
                        <a:latin typeface="Cambria Math" panose="02040503050406030204" pitchFamily="18" charset="0"/>
                      </a:rPr>
                      <m:t>𝐲</m:t>
                    </m:r>
                  </m:oMath>
                </a14:m>
                <a:r>
                  <a:rPr lang="en-US" b="1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</m:oMath>
                </a14:m>
                <a:r>
                  <a:rPr lang="en-US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𝐌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𝐲</m:t>
                        </m:r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𝐫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b="1" dirty="0"/>
              </a:p>
              <a:p>
                <a:pPr lvl="1" algn="ctr">
                  <a:buNone/>
                </a:pP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𝐲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𝐠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>
                                <a:latin typeface="Cambria Math" panose="02040503050406030204" pitchFamily="18" charset="0"/>
                              </a:rPr>
                              <m:t>𝐌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sub>
                        </m:sSub>
                      </m:e>
                    </m:d>
                  </m:oMath>
                </a14:m>
                <a:r>
                  <a:rPr lang="en-US" b="1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</m:oMath>
                </a14:m>
                <a:r>
                  <a:rPr lang="en-US" b="1" dirty="0"/>
                  <a:t> </a:t>
                </a:r>
                <a14:m>
                  <m:oMath xmlns:m="http://schemas.openxmlformats.org/officeDocument/2006/math">
                    <m:r>
                      <a:rPr lang="en-US" b="1">
                        <a:latin typeface="Cambria Math" panose="02040503050406030204" pitchFamily="18" charset="0"/>
                      </a:rPr>
                      <m:t>𝐲</m:t>
                    </m:r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b="1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𝐠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>
                                <a:latin typeface="Cambria Math" panose="02040503050406030204" pitchFamily="18" charset="0"/>
                              </a:rPr>
                              <m:t>𝐌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sub>
                        </m:sSub>
                      </m:e>
                    </m:d>
                  </m:oMath>
                </a14:m>
                <a:endParaRPr lang="en-US" b="1" dirty="0"/>
              </a:p>
              <a:p>
                <a:pPr marL="803275" lvl="1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en-US" dirty="0"/>
                  <a:t> exists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𝐌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b="1" i="0" smtClean="0">
                        <a:latin typeface="Cambria Math" panose="02040503050406030204" pitchFamily="18" charset="0"/>
                      </a:rPr>
                      <m:t>𝐲</m:t>
                    </m:r>
                    <m:r>
                      <a:rPr lang="en-US" b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0">
                            <a:latin typeface="Cambria Math" panose="02040503050406030204" pitchFamily="18" charset="0"/>
                          </a:rPr>
                          <m:t>𝐫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1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𝐌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b="1" i="0" smtClean="0">
                        <a:latin typeface="Cambria Math" panose="02040503050406030204" pitchFamily="18" charset="0"/>
                      </a:rPr>
                      <m:t>𝐳</m:t>
                    </m:r>
                  </m:oMath>
                </a14:m>
                <a:r>
                  <a:rPr lang="en-US" b="1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</m:oMath>
                </a14:m>
                <a:r>
                  <a:rPr lang="en-US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𝐌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𝐳</m:t>
                        </m:r>
                        <m:r>
                          <a:rPr lang="en-US" b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𝐲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𝐫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b="1" dirty="0"/>
              </a:p>
              <a:p>
                <a:pPr lvl="1" algn="ctr">
                  <a:buNone/>
                </a:pP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𝐳</m:t>
                    </m:r>
                    <m:r>
                      <a:rPr lang="en-US" b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𝐲</m:t>
                    </m:r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>
                                <a:latin typeface="Cambria Math" panose="02040503050406030204" pitchFamily="18" charset="0"/>
                              </a:rPr>
                              <m:t>𝐌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sub>
                        </m:sSub>
                      </m:e>
                    </m:d>
                  </m:oMath>
                </a14:m>
                <a:r>
                  <a:rPr lang="en-US" b="1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</m:oMath>
                </a14:m>
                <a:r>
                  <a:rPr lang="en-US" b="1" dirty="0"/>
                  <a:t>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𝐳</m:t>
                    </m:r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𝐲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>
                                <a:latin typeface="Cambria Math" panose="02040503050406030204" pitchFamily="18" charset="0"/>
                              </a:rPr>
                              <m:t>𝐌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sub>
                        </m:sSub>
                      </m:e>
                    </m:d>
                  </m:oMath>
                </a14:m>
                <a:endParaRPr lang="en-US" b="1" dirty="0"/>
              </a:p>
              <a:p>
                <a:pPr marL="801688" lvl="3" indent="-342900">
                  <a:buFont typeface="Arial" panose="020B0604020202020204" pitchFamily="34" charset="0"/>
                  <a:buChar char="•"/>
                </a:pPr>
                <a:r>
                  <a:rPr lang="en-US" sz="2200" dirty="0"/>
                  <a:t>Then, we have</a:t>
                </a:r>
              </a:p>
              <a:p>
                <a:pPr marL="7938" lvl="3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>
                          <a:latin typeface="Cambria Math" panose="02040503050406030204" pitchFamily="18" charset="0"/>
                        </a:rPr>
                        <m:t>𝐳</m:t>
                      </m:r>
                      <m:r>
                        <a:rPr lang="en-US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sz="24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𝐱</m:t>
                      </m:r>
                      <m:r>
                        <a:rPr lang="en-US" sz="24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>
                              <a:latin typeface="Cambria Math" panose="02040503050406030204" pitchFamily="18" charset="0"/>
                            </a:rPr>
                            <m:t>𝐠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>
                              <a:latin typeface="Cambria Math" panose="02040503050406030204" pitchFamily="18" charset="0"/>
                            </a:rPr>
                            <m:t>𝐠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>
                                  <a:latin typeface="Cambria Math" panose="02040503050406030204" pitchFamily="18" charset="0"/>
                                </a:rPr>
                                <m:t>𝐌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>
                                  <a:latin typeface="Cambria Math" panose="02040503050406030204" pitchFamily="18" charset="0"/>
                                </a:rPr>
                                <m:t>𝐌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b>
                          </m:sSub>
                        </m:e>
                      </m:d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BCA131F-8635-A32D-F5A3-3B8AA240081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3000" y="1188720"/>
                <a:ext cx="10123415" cy="3607013"/>
              </a:xfrm>
              <a:blipFill>
                <a:blip r:embed="rId2"/>
                <a:stretch>
                  <a:fillRect l="-1754" t="-35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F9FCACA-2663-BEA9-A3B4-4B0B8CE8D064}"/>
                  </a:ext>
                </a:extLst>
              </p:cNvPr>
              <p:cNvSpPr txBox="1"/>
              <p:nvPr/>
            </p:nvSpPr>
            <p:spPr>
              <a:xfrm>
                <a:off x="6485388" y="937180"/>
                <a:ext cx="5552814" cy="9471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0" dirty="0" smtClean="0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𝐠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6">
                        <a:lumMod val="75000"/>
                        <a:lumOff val="25000"/>
                      </a:schemeClr>
                    </a:solidFill>
                  </a:rPr>
                  <a:t> is a vector subspace of the entity embedding space.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𝐌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solidFill>
                                  <a:schemeClr val="accent6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6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6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𝐠</m:t>
                        </m:r>
                      </m:e>
                      <m:sub>
                        <m:r>
                          <a:rPr lang="en-US" i="1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1">
                        <a:solidFill>
                          <a:schemeClr val="accent6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1" i="1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0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𝐫</m:t>
                        </m:r>
                      </m:e>
                      <m:sub>
                        <m:r>
                          <a:rPr lang="en-US" i="1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b="1" dirty="0">
                    <a:solidFill>
                      <a:schemeClr val="accent6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en-US" dirty="0">
                    <a:solidFill>
                      <a:schemeClr val="accent6">
                        <a:lumMod val="75000"/>
                        <a:lumOff val="25000"/>
                      </a:schemeClr>
                    </a:solidFill>
                  </a:rPr>
                  <a:t>holds for any vector </a:t>
                </a:r>
                <a14:m>
                  <m:oMath xmlns:m="http://schemas.openxmlformats.org/officeDocument/2006/math">
                    <m:r>
                      <a:rPr lang="en-US" b="1" i="0" smtClean="0">
                        <a:solidFill>
                          <a:schemeClr val="accent6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𝐠</m:t>
                    </m:r>
                    <m:r>
                      <a:rPr lang="en-US" b="1" i="1" smtClean="0">
                        <a:solidFill>
                          <a:schemeClr val="accent6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𝐠</m:t>
                        </m:r>
                      </m:e>
                      <m:sub>
                        <m:r>
                          <a:rPr lang="en-US" i="1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6">
                        <a:lumMod val="75000"/>
                        <a:lumOff val="25000"/>
                      </a:schemeClr>
                    </a:solidFill>
                  </a:rPr>
                  <a:t>. The same is true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dirty="0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𝐠</m:t>
                        </m:r>
                      </m:e>
                      <m:sub>
                        <m:r>
                          <a:rPr lang="en-US" i="1" dirty="0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i="1" dirty="0">
                    <a:solidFill>
                      <a:schemeClr val="accent6">
                        <a:lumMod val="75000"/>
                        <a:lumOff val="25000"/>
                      </a:schemeClr>
                    </a:solidFill>
                  </a:rPr>
                  <a:t>.</a:t>
                </a: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F9FCACA-2663-BEA9-A3B4-4B0B8CE8D0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5388" y="937180"/>
                <a:ext cx="5552814" cy="947119"/>
              </a:xfrm>
              <a:prstGeom prst="rect">
                <a:avLst/>
              </a:prstGeom>
              <a:blipFill>
                <a:blip r:embed="rId3"/>
                <a:stretch>
                  <a:fillRect l="-911" t="-2632" r="-228"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01652582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98731C-085F-5682-7996-E8A5B34EB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6F1D12-8644-6DF9-25A6-978855E5C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TransR</a:t>
            </a:r>
            <a:r>
              <a:rPr lang="en-US" dirty="0"/>
              <a:t> composition relations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D1EFFAF-2093-278D-0250-06380826926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3000" y="1188720"/>
                <a:ext cx="10123415" cy="4633833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r</a:t>
                </a:r>
                <a:r>
                  <a:rPr lang="en-US" baseline="-25000" dirty="0"/>
                  <a:t>1</a:t>
                </a:r>
                <a:r>
                  <a:rPr lang="en-US" dirty="0"/>
                  <a:t>(x, y)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⋀</m:t>
                    </m:r>
                  </m:oMath>
                </a14:m>
                <a:r>
                  <a:rPr lang="en-US" dirty="0"/>
                  <a:t> r</a:t>
                </a:r>
                <a:r>
                  <a:rPr lang="en-US" baseline="-25000" dirty="0"/>
                  <a:t>2</a:t>
                </a:r>
                <a:r>
                  <a:rPr lang="en-US" dirty="0"/>
                  <a:t>(y, z)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</m:oMath>
                </a14:m>
                <a:r>
                  <a:rPr lang="en-US" dirty="0"/>
                  <a:t> r</a:t>
                </a:r>
                <a:r>
                  <a:rPr lang="en-US" baseline="-25000" dirty="0"/>
                  <a:t>3</a:t>
                </a:r>
                <a:r>
                  <a:rPr lang="en-US" dirty="0"/>
                  <a:t>(x, z)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From the previoius slide: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>
                          <a:latin typeface="Cambria Math" panose="02040503050406030204" pitchFamily="18" charset="0"/>
                        </a:rPr>
                        <m:t>𝐳</m:t>
                      </m:r>
                      <m:r>
                        <a:rPr lang="en-US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sz="24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𝐱</m:t>
                      </m:r>
                      <m:r>
                        <a:rPr lang="en-US" sz="24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>
                              <a:latin typeface="Cambria Math" panose="02040503050406030204" pitchFamily="18" charset="0"/>
                            </a:rPr>
                            <m:t>𝐠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>
                              <a:latin typeface="Cambria Math" panose="02040503050406030204" pitchFamily="18" charset="0"/>
                            </a:rPr>
                            <m:t>𝐠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>
                                  <a:latin typeface="Cambria Math" panose="02040503050406030204" pitchFamily="18" charset="0"/>
                                </a:rPr>
                                <m:t>𝐌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>
                                  <a:latin typeface="Cambria Math" panose="02040503050406030204" pitchFamily="18" charset="0"/>
                                </a:rPr>
                                <m:t>𝐌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b>
                          </m:sSub>
                        </m:e>
                      </m:d>
                    </m:oMath>
                  </m:oMathPara>
                </a14:m>
                <a:endParaRPr lang="en-US" sz="22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200" dirty="0"/>
                  <a:t>We now construct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>
                            <a:latin typeface="Cambria Math" panose="02040503050406030204" pitchFamily="18" charset="0"/>
                          </a:rPr>
                          <m:t>𝐌</m:t>
                        </m:r>
                      </m:e>
                      <m:sub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sz="2200" dirty="0"/>
                  <a:t> such that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latin typeface="Cambria Math" panose="02040503050406030204" pitchFamily="18" charset="0"/>
                                </a:rPr>
                                <m:t>𝐌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sub>
                          </m:sSub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latin typeface="Cambria Math" panose="02040503050406030204" pitchFamily="18" charset="0"/>
                                </a:rPr>
                                <m:t>𝐌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</m:sSub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latin typeface="Cambria Math" panose="02040503050406030204" pitchFamily="18" charset="0"/>
                                </a:rPr>
                                <m:t>𝐌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b>
                          </m:sSub>
                        </m:e>
                      </m:d>
                    </m:oMath>
                  </m:oMathPara>
                </a14:m>
                <a:endParaRPr lang="en-US" sz="2200" dirty="0"/>
              </a:p>
              <a:p>
                <a:pPr marL="350838"/>
                <a:r>
                  <a:rPr lang="en-US" sz="2200" dirty="0"/>
                  <a:t>and set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0">
                              <a:latin typeface="Cambria Math" panose="02040503050406030204" pitchFamily="18" charset="0"/>
                            </a:rPr>
                            <m:t>𝐫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>
                              <a:latin typeface="Cambria Math" panose="02040503050406030204" pitchFamily="18" charset="0"/>
                            </a:rPr>
                            <m:t>𝐌</m:t>
                          </m:r>
                        </m:e>
                        <m:sub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latin typeface="Cambria Math" panose="02040503050406030204" pitchFamily="18" charset="0"/>
                                </a:rPr>
                                <m:t>𝐠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latin typeface="Cambria Math" panose="02040503050406030204" pitchFamily="18" charset="0"/>
                                </a:rPr>
                                <m:t>𝐠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2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200" dirty="0"/>
                  <a:t>Finally, we have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>
                              <a:latin typeface="Cambria Math" panose="02040503050406030204" pitchFamily="18" charset="0"/>
                            </a:rPr>
                            <m:t>𝐌</m:t>
                          </m:r>
                        </m:e>
                        <m:sub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𝐳</m:t>
                          </m:r>
                        </m:e>
                      </m:d>
                      <m:r>
                        <a:rPr lang="en-US" sz="2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>
                              <a:latin typeface="Cambria Math" panose="02040503050406030204" pitchFamily="18" charset="0"/>
                            </a:rPr>
                            <m:t>𝐌</m:t>
                          </m:r>
                        </m:e>
                        <m:sub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sub>
                      </m:sSub>
                      <m:r>
                        <a:rPr lang="en-US" sz="20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𝐱</m:t>
                      </m:r>
                      <m:r>
                        <a:rPr lang="en-US" sz="20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>
                              <a:latin typeface="Cambria Math" panose="02040503050406030204" pitchFamily="18" charset="0"/>
                            </a:rPr>
                            <m:t>𝐌</m:t>
                          </m:r>
                        </m:e>
                        <m:sub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latin typeface="Cambria Math" panose="02040503050406030204" pitchFamily="18" charset="0"/>
                                </a:rPr>
                                <m:t>𝐠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latin typeface="Cambria Math" panose="02040503050406030204" pitchFamily="18" charset="0"/>
                                </a:rPr>
                                <m:t>𝐠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>
                              <a:latin typeface="Cambria Math" panose="02040503050406030204" pitchFamily="18" charset="0"/>
                            </a:rPr>
                            <m:t>𝐌</m:t>
                          </m:r>
                        </m:e>
                        <m:sub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𝑁</m:t>
                          </m:r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1">
                                      <a:latin typeface="Cambria Math" panose="02040503050406030204" pitchFamily="18" charset="0"/>
                                    </a:rPr>
                                    <m:t>𝐌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sub>
                              </m:sSub>
                            </m:e>
                          </m:d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𝑁</m:t>
                          </m:r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1">
                                      <a:latin typeface="Cambria Math" panose="02040503050406030204" pitchFamily="18" charset="0"/>
                                    </a:rPr>
                                    <m:t>𝐌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sz="22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𝐌</m:t>
                          </m:r>
                        </m:e>
                        <m: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𝐳</m:t>
                          </m:r>
                        </m:e>
                      </m:d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𝐌</m:t>
                          </m:r>
                        </m:e>
                        <m: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sub>
                      </m:sSub>
                      <m:r>
                        <a:rPr lang="en-US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𝐱</m:t>
                      </m:r>
                      <m:r>
                        <a:rPr lang="en-US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𝐌</m:t>
                          </m:r>
                        </m:e>
                        <m: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>
                                  <a:latin typeface="Cambria Math" panose="02040503050406030204" pitchFamily="18" charset="0"/>
                                </a:rPr>
                                <m:t>𝐠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>
                                  <a:latin typeface="Cambria Math" panose="02040503050406030204" pitchFamily="18" charset="0"/>
                                </a:rPr>
                                <m:t>𝐠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>
                              <a:latin typeface="Cambria Math" panose="02040503050406030204" pitchFamily="18" charset="0"/>
                            </a:rPr>
                            <m:t>𝐌</m:t>
                          </m:r>
                        </m:e>
                        <m:sub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sub>
                      </m:sSub>
                      <m:r>
                        <a:rPr lang="en-US" sz="20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𝐱</m:t>
                      </m:r>
                      <m:r>
                        <a:rPr lang="en-US" sz="20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>
                              <a:latin typeface="Cambria Math" panose="02040503050406030204" pitchFamily="18" charset="0"/>
                            </a:rPr>
                            <m:t>𝐫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2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>
                                  <a:latin typeface="Cambria Math" panose="02040503050406030204" pitchFamily="18" charset="0"/>
                                </a:rPr>
                                <m:t>𝐌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>
                                  <a:latin typeface="Cambria Math" panose="02040503050406030204" pitchFamily="18" charset="0"/>
                                </a:rPr>
                                <m:t>𝐳</m:t>
                              </m:r>
                            </m:e>
                          </m:d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𝐌</m:t>
                          </m:r>
                        </m:e>
                        <m: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>
                              <a:latin typeface="Cambria Math" panose="02040503050406030204" pitchFamily="18" charset="0"/>
                            </a:rPr>
                            <m:t>𝐫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D1EFFAF-2093-278D-0250-06380826926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3000" y="1188720"/>
                <a:ext cx="10123415" cy="4633833"/>
              </a:xfrm>
              <a:blipFill>
                <a:blip r:embed="rId2"/>
                <a:stretch>
                  <a:fillRect l="-1754" t="-27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B12CDC9-39EA-D8F2-D99D-5CD3AF987C87}"/>
                  </a:ext>
                </a:extLst>
              </p:cNvPr>
              <p:cNvSpPr txBox="1"/>
              <p:nvPr/>
            </p:nvSpPr>
            <p:spPr>
              <a:xfrm>
                <a:off x="7554985" y="3429000"/>
                <a:ext cx="463701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0" dirty="0" smtClean="0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𝐠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dirty="0" smtClean="0">
                        <a:solidFill>
                          <a:schemeClr val="accent6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 dirty="0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dirty="0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𝐠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6">
                        <a:lumMod val="75000"/>
                        <a:lumOff val="25000"/>
                      </a:schemeClr>
                    </a:solidFill>
                  </a:rPr>
                  <a:t> is a vector subspace of the entity embedding </a:t>
                </a:r>
                <a:r>
                  <a:rPr lang="en-US">
                    <a:solidFill>
                      <a:schemeClr val="accent6">
                        <a:lumMod val="75000"/>
                        <a:lumOff val="25000"/>
                      </a:schemeClr>
                    </a:solidFill>
                  </a:rPr>
                  <a:t>space.</a:t>
                </a:r>
                <a:endParaRPr lang="en-US" i="1" dirty="0">
                  <a:solidFill>
                    <a:schemeClr val="accent6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B12CDC9-39EA-D8F2-D99D-5CD3AF987C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4985" y="3429000"/>
                <a:ext cx="4637015" cy="646331"/>
              </a:xfrm>
              <a:prstGeom prst="rect">
                <a:avLst/>
              </a:prstGeom>
              <a:blipFill>
                <a:blip r:embed="rId3"/>
                <a:stretch>
                  <a:fillRect l="-1090" t="-5769" b="-1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8F66E93-5D30-A54C-6986-5A2EE5C39181}"/>
              </a:ext>
            </a:extLst>
          </p:cNvPr>
          <p:cNvSpPr/>
          <p:nvPr/>
        </p:nvSpPr>
        <p:spPr>
          <a:xfrm>
            <a:off x="6585358" y="4397150"/>
            <a:ext cx="2894202" cy="485243"/>
          </a:xfrm>
          <a:prstGeom prst="roundRect">
            <a:avLst/>
          </a:prstGeom>
          <a:noFill/>
          <a:ln>
            <a:solidFill>
              <a:schemeClr val="accent6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0F1540-3F52-E2D6-19FA-95865ED08CA2}"/>
              </a:ext>
            </a:extLst>
          </p:cNvPr>
          <p:cNvSpPr txBox="1"/>
          <p:nvPr/>
        </p:nvSpPr>
        <p:spPr>
          <a:xfrm>
            <a:off x="9261795" y="4882393"/>
            <a:ext cx="2527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  <a:lumOff val="25000"/>
                  </a:schemeClr>
                </a:solidFill>
              </a:rPr>
              <a:t>necessarily a null vector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9AF4BB4-68A2-2117-5C61-B23D8021EEC3}"/>
              </a:ext>
            </a:extLst>
          </p:cNvPr>
          <p:cNvCxnSpPr>
            <a:stCxn id="6" idx="3"/>
            <a:endCxn id="7" idx="0"/>
          </p:cNvCxnSpPr>
          <p:nvPr/>
        </p:nvCxnSpPr>
        <p:spPr>
          <a:xfrm>
            <a:off x="9479560" y="4639772"/>
            <a:ext cx="1045827" cy="242621"/>
          </a:xfrm>
          <a:prstGeom prst="straightConnector1">
            <a:avLst/>
          </a:prstGeom>
          <a:ln>
            <a:solidFill>
              <a:schemeClr val="accent6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82BA309-940E-64E6-4D27-405864BF8D6F}"/>
                  </a:ext>
                </a:extLst>
              </p:cNvPr>
              <p:cNvSpPr txBox="1"/>
              <p:nvPr/>
            </p:nvSpPr>
            <p:spPr>
              <a:xfrm>
                <a:off x="6485388" y="937180"/>
                <a:ext cx="5552814" cy="9471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0" dirty="0" smtClean="0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𝐠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6">
                        <a:lumMod val="75000"/>
                        <a:lumOff val="25000"/>
                      </a:schemeClr>
                    </a:solidFill>
                  </a:rPr>
                  <a:t> is a vector subspace of the entity embedding space.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𝐌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solidFill>
                                  <a:schemeClr val="accent6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6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6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𝐠</m:t>
                        </m:r>
                      </m:e>
                      <m:sub>
                        <m:r>
                          <a:rPr lang="en-US" i="1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1">
                        <a:solidFill>
                          <a:schemeClr val="accent6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1" i="1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0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𝐫</m:t>
                        </m:r>
                      </m:e>
                      <m:sub>
                        <m:r>
                          <a:rPr lang="en-US" i="1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b="1" dirty="0">
                    <a:solidFill>
                      <a:schemeClr val="accent6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en-US" dirty="0">
                    <a:solidFill>
                      <a:schemeClr val="accent6">
                        <a:lumMod val="75000"/>
                        <a:lumOff val="25000"/>
                      </a:schemeClr>
                    </a:solidFill>
                  </a:rPr>
                  <a:t>holds for any vector </a:t>
                </a:r>
                <a14:m>
                  <m:oMath xmlns:m="http://schemas.openxmlformats.org/officeDocument/2006/math">
                    <m:r>
                      <a:rPr lang="en-US" b="1" i="0" smtClean="0">
                        <a:solidFill>
                          <a:schemeClr val="accent6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𝐠</m:t>
                    </m:r>
                    <m:r>
                      <a:rPr lang="en-US" b="1" i="1" smtClean="0">
                        <a:solidFill>
                          <a:schemeClr val="accent6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𝐠</m:t>
                        </m:r>
                      </m:e>
                      <m:sub>
                        <m:r>
                          <a:rPr lang="en-US" i="1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6">
                        <a:lumMod val="75000"/>
                        <a:lumOff val="25000"/>
                      </a:schemeClr>
                    </a:solidFill>
                  </a:rPr>
                  <a:t>. The same is true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dirty="0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𝐠</m:t>
                        </m:r>
                      </m:e>
                      <m:sub>
                        <m:r>
                          <a:rPr lang="en-US" i="1" dirty="0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i="1" dirty="0">
                    <a:solidFill>
                      <a:schemeClr val="accent6">
                        <a:lumMod val="75000"/>
                        <a:lumOff val="25000"/>
                      </a:schemeClr>
                    </a:solidFill>
                  </a:rPr>
                  <a:t>.</a:t>
                </a: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82BA309-940E-64E6-4D27-405864BF8D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5388" y="937180"/>
                <a:ext cx="5552814" cy="947119"/>
              </a:xfrm>
              <a:prstGeom prst="rect">
                <a:avLst/>
              </a:prstGeom>
              <a:blipFill>
                <a:blip r:embed="rId4"/>
                <a:stretch>
                  <a:fillRect l="-911" t="-2632" r="-228"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17561200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C24CD3-3C5B-8286-9C73-0A21136906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DF8140-8202-9439-475A-8C4B914ED3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KG Completion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122C18A4-6423-3C75-41EB-A7DF87FAB7A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79426620"/>
                  </p:ext>
                </p:extLst>
              </p:nvPr>
            </p:nvGraphicFramePr>
            <p:xfrm>
              <a:off x="1568741" y="2036738"/>
              <a:ext cx="9219496" cy="167074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81512">
                      <a:extLst>
                        <a:ext uri="{9D8B030D-6E8A-4147-A177-3AD203B41FA5}">
                          <a16:colId xmlns:a16="http://schemas.microsoft.com/office/drawing/2014/main" val="2737233408"/>
                        </a:ext>
                      </a:extLst>
                    </a:gridCol>
                    <a:gridCol w="1853967">
                      <a:extLst>
                        <a:ext uri="{9D8B030D-6E8A-4147-A177-3AD203B41FA5}">
                          <a16:colId xmlns:a16="http://schemas.microsoft.com/office/drawing/2014/main" val="2281600136"/>
                        </a:ext>
                      </a:extLst>
                    </a:gridCol>
                    <a:gridCol w="1392573">
                      <a:extLst>
                        <a:ext uri="{9D8B030D-6E8A-4147-A177-3AD203B41FA5}">
                          <a16:colId xmlns:a16="http://schemas.microsoft.com/office/drawing/2014/main" val="3236256039"/>
                        </a:ext>
                      </a:extLst>
                    </a:gridCol>
                    <a:gridCol w="922789">
                      <a:extLst>
                        <a:ext uri="{9D8B030D-6E8A-4147-A177-3AD203B41FA5}">
                          <a16:colId xmlns:a16="http://schemas.microsoft.com/office/drawing/2014/main" val="2782461000"/>
                        </a:ext>
                      </a:extLst>
                    </a:gridCol>
                    <a:gridCol w="1065401">
                      <a:extLst>
                        <a:ext uri="{9D8B030D-6E8A-4147-A177-3AD203B41FA5}">
                          <a16:colId xmlns:a16="http://schemas.microsoft.com/office/drawing/2014/main" val="3838386564"/>
                        </a:ext>
                      </a:extLst>
                    </a:gridCol>
                    <a:gridCol w="1015068">
                      <a:extLst>
                        <a:ext uri="{9D8B030D-6E8A-4147-A177-3AD203B41FA5}">
                          <a16:colId xmlns:a16="http://schemas.microsoft.com/office/drawing/2014/main" val="2383018963"/>
                        </a:ext>
                      </a:extLst>
                    </a:gridCol>
                    <a:gridCol w="1006679">
                      <a:extLst>
                        <a:ext uri="{9D8B030D-6E8A-4147-A177-3AD203B41FA5}">
                          <a16:colId xmlns:a16="http://schemas.microsoft.com/office/drawing/2014/main" val="709997563"/>
                        </a:ext>
                      </a:extLst>
                    </a:gridCol>
                    <a:gridCol w="981507">
                      <a:extLst>
                        <a:ext uri="{9D8B030D-6E8A-4147-A177-3AD203B41FA5}">
                          <a16:colId xmlns:a16="http://schemas.microsoft.com/office/drawing/2014/main" val="265435486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Model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Embedding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Sym.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err="1"/>
                            <a:t>Antisym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Inv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Compos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1-to-N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007516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TransE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1" i="0" smtClean="0">
                                        <a:latin typeface="Cambria Math" panose="02040503050406030204" pitchFamily="18" charset="0"/>
                                      </a:rPr>
                                      <m:t>𝐡</m:t>
                                    </m:r>
                                    <m:r>
                                      <a:rPr lang="en-US" b="1" i="0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b="1" i="0" smtClean="0">
                                        <a:latin typeface="Cambria Math" panose="02040503050406030204" pitchFamily="18" charset="0"/>
                                      </a:rPr>
                                      <m:t>𝐫</m:t>
                                    </m:r>
                                    <m:r>
                                      <a:rPr lang="en-US" b="1" i="0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b="1" i="0" smtClean="0">
                                        <a:latin typeface="Cambria Math" panose="02040503050406030204" pitchFamily="18" charset="0"/>
                                      </a:rPr>
                                      <m:t>𝐭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0" smtClean="0">
                                    <a:latin typeface="Cambria Math" panose="02040503050406030204" pitchFamily="18" charset="0"/>
                                  </a:rPr>
                                  <m:t>𝐡</m:t>
                                </m:r>
                                <m:r>
                                  <a:rPr lang="en-US" b="1" i="0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b="1" i="0" smtClean="0">
                                    <a:latin typeface="Cambria Math" panose="02040503050406030204" pitchFamily="18" charset="0"/>
                                  </a:rPr>
                                  <m:t>𝐫</m:t>
                                </m:r>
                                <m:r>
                                  <a:rPr lang="en-US" b="1" i="0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b="1" i="0" smtClean="0">
                                    <a:latin typeface="Cambria Math" panose="02040503050406030204" pitchFamily="18" charset="0"/>
                                  </a:rPr>
                                  <m:t>𝐭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∈</m:t>
                                </m:r>
                                <m:sSup>
                                  <m:sSup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ℝ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𝑘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❌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b="1" dirty="0">
                              <a:solidFill>
                                <a:srgbClr val="00B050"/>
                              </a:solidFill>
                            </a:rPr>
                            <a:t>✓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>
                              <a:solidFill>
                                <a:srgbClr val="00B050"/>
                              </a:solidFill>
                            </a:rPr>
                            <a:t>✓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>
                              <a:solidFill>
                                <a:srgbClr val="00B050"/>
                              </a:solidFill>
                            </a:rPr>
                            <a:t>✓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❌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843306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err="1"/>
                            <a:t>TransR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1">
                                            <a:latin typeface="Cambria Math" panose="02040503050406030204" pitchFamily="18" charset="0"/>
                                          </a:rPr>
                                          <m:t>𝐡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⊥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𝑟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1" i="0" smtClean="0">
                                            <a:latin typeface="Cambria Math" panose="02040503050406030204" pitchFamily="18" charset="0"/>
                                          </a:rPr>
                                          <m:t>𝐭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⊥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0" smtClean="0">
                                    <a:latin typeface="Cambria Math" panose="02040503050406030204" pitchFamily="18" charset="0"/>
                                  </a:rPr>
                                  <m:t>𝐡</m:t>
                                </m:r>
                                <m:r>
                                  <a:rPr lang="en-US" b="1" i="0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b="1" i="0" smtClean="0">
                                    <a:latin typeface="Cambria Math" panose="02040503050406030204" pitchFamily="18" charset="0"/>
                                  </a:rPr>
                                  <m:t>𝐭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∈</m:t>
                                </m:r>
                                <m:sSup>
                                  <m:sSup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ℝ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𝑑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0" smtClean="0">
                                    <a:latin typeface="Cambria Math" panose="02040503050406030204" pitchFamily="18" charset="0"/>
                                  </a:rPr>
                                  <m:t>𝐫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∈</m:t>
                                </m:r>
                                <m:sSup>
                                  <m:sSup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ℝ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𝑘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b="0" dirty="0">
                            <a:ea typeface="Cambria Math" panose="02040503050406030204" pitchFamily="18" charset="0"/>
                          </a:endParaRP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𝐌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𝑟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∈</m:t>
                                </m:r>
                                <m:sSup>
                                  <m:sSup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ℝ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×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𝑑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>
                              <a:solidFill>
                                <a:srgbClr val="00B050"/>
                              </a:solidFill>
                            </a:rPr>
                            <a:t>✓</a:t>
                          </a:r>
                        </a:p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>
                              <a:solidFill>
                                <a:srgbClr val="00B050"/>
                              </a:solidFill>
                            </a:rPr>
                            <a:t>✓</a:t>
                          </a:r>
                        </a:p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>
                              <a:solidFill>
                                <a:srgbClr val="00B050"/>
                              </a:solidFill>
                            </a:rPr>
                            <a:t>✓</a:t>
                          </a:r>
                        </a:p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>
                              <a:solidFill>
                                <a:srgbClr val="00B050"/>
                              </a:solidFill>
                            </a:rPr>
                            <a:t>✓</a:t>
                          </a:r>
                        </a:p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>
                              <a:solidFill>
                                <a:srgbClr val="00B050"/>
                              </a:solidFill>
                            </a:rPr>
                            <a:t>✓</a:t>
                          </a:r>
                        </a:p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5510807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122C18A4-6423-3C75-41EB-A7DF87FAB7A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79426620"/>
                  </p:ext>
                </p:extLst>
              </p:nvPr>
            </p:nvGraphicFramePr>
            <p:xfrm>
              <a:off x="1568741" y="2036738"/>
              <a:ext cx="9219496" cy="167074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81512">
                      <a:extLst>
                        <a:ext uri="{9D8B030D-6E8A-4147-A177-3AD203B41FA5}">
                          <a16:colId xmlns:a16="http://schemas.microsoft.com/office/drawing/2014/main" val="2737233408"/>
                        </a:ext>
                      </a:extLst>
                    </a:gridCol>
                    <a:gridCol w="1853967">
                      <a:extLst>
                        <a:ext uri="{9D8B030D-6E8A-4147-A177-3AD203B41FA5}">
                          <a16:colId xmlns:a16="http://schemas.microsoft.com/office/drawing/2014/main" val="2281600136"/>
                        </a:ext>
                      </a:extLst>
                    </a:gridCol>
                    <a:gridCol w="1392573">
                      <a:extLst>
                        <a:ext uri="{9D8B030D-6E8A-4147-A177-3AD203B41FA5}">
                          <a16:colId xmlns:a16="http://schemas.microsoft.com/office/drawing/2014/main" val="3236256039"/>
                        </a:ext>
                      </a:extLst>
                    </a:gridCol>
                    <a:gridCol w="922789">
                      <a:extLst>
                        <a:ext uri="{9D8B030D-6E8A-4147-A177-3AD203B41FA5}">
                          <a16:colId xmlns:a16="http://schemas.microsoft.com/office/drawing/2014/main" val="2782461000"/>
                        </a:ext>
                      </a:extLst>
                    </a:gridCol>
                    <a:gridCol w="1065401">
                      <a:extLst>
                        <a:ext uri="{9D8B030D-6E8A-4147-A177-3AD203B41FA5}">
                          <a16:colId xmlns:a16="http://schemas.microsoft.com/office/drawing/2014/main" val="3838386564"/>
                        </a:ext>
                      </a:extLst>
                    </a:gridCol>
                    <a:gridCol w="1015068">
                      <a:extLst>
                        <a:ext uri="{9D8B030D-6E8A-4147-A177-3AD203B41FA5}">
                          <a16:colId xmlns:a16="http://schemas.microsoft.com/office/drawing/2014/main" val="2383018963"/>
                        </a:ext>
                      </a:extLst>
                    </a:gridCol>
                    <a:gridCol w="1006679">
                      <a:extLst>
                        <a:ext uri="{9D8B030D-6E8A-4147-A177-3AD203B41FA5}">
                          <a16:colId xmlns:a16="http://schemas.microsoft.com/office/drawing/2014/main" val="709997563"/>
                        </a:ext>
                      </a:extLst>
                    </a:gridCol>
                    <a:gridCol w="981507">
                      <a:extLst>
                        <a:ext uri="{9D8B030D-6E8A-4147-A177-3AD203B41FA5}">
                          <a16:colId xmlns:a16="http://schemas.microsoft.com/office/drawing/2014/main" val="265435486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Model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Embedding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Sym.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err="1"/>
                            <a:t>Antisym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Inv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Compos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1-to-N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007516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TransE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3061" t="-103333" r="-343537" b="-25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6422" t="-103333" r="-363303" b="-25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❌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b="1" dirty="0">
                              <a:solidFill>
                                <a:srgbClr val="00B050"/>
                              </a:solidFill>
                            </a:rPr>
                            <a:t>✓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>
                              <a:solidFill>
                                <a:srgbClr val="00B050"/>
                              </a:solidFill>
                            </a:rPr>
                            <a:t>✓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>
                              <a:solidFill>
                                <a:srgbClr val="00B050"/>
                              </a:solidFill>
                            </a:rPr>
                            <a:t>✓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❌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84330602"/>
                      </a:ext>
                    </a:extLst>
                  </a:tr>
                  <a:tr h="929069">
                    <a:tc>
                      <a:txBody>
                        <a:bodyPr/>
                        <a:lstStyle/>
                        <a:p>
                          <a:r>
                            <a:rPr lang="en-US" dirty="0" err="1"/>
                            <a:t>TransR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3061" t="-83562" r="-343537" b="-274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6422" t="-83562" r="-363303" b="-274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>
                              <a:solidFill>
                                <a:srgbClr val="00B050"/>
                              </a:solidFill>
                            </a:rPr>
                            <a:t>✓</a:t>
                          </a:r>
                        </a:p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>
                              <a:solidFill>
                                <a:srgbClr val="00B050"/>
                              </a:solidFill>
                            </a:rPr>
                            <a:t>✓</a:t>
                          </a:r>
                        </a:p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>
                              <a:solidFill>
                                <a:srgbClr val="00B050"/>
                              </a:solidFill>
                            </a:rPr>
                            <a:t>✓</a:t>
                          </a:r>
                        </a:p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>
                              <a:solidFill>
                                <a:srgbClr val="00B050"/>
                              </a:solidFill>
                            </a:rPr>
                            <a:t>✓</a:t>
                          </a:r>
                        </a:p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>
                              <a:solidFill>
                                <a:srgbClr val="00B050"/>
                              </a:solidFill>
                            </a:rPr>
                            <a:t>✓</a:t>
                          </a:r>
                        </a:p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55108076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426540071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A379B6-DDBD-49F4-7E9E-A0E1C5BC9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Heterogeneous graphs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479121-FF8C-23A2-B759-85B43D34CF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188720"/>
            <a:ext cx="10012680" cy="332399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Multiple node and / or edge types yielding multiple </a:t>
            </a:r>
            <a:r>
              <a:rPr lang="en-US" i="1" dirty="0"/>
              <a:t>relation</a:t>
            </a:r>
            <a:r>
              <a:rPr lang="en-US" dirty="0"/>
              <a:t> types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056434-B0B0-DAC0-6C3D-7281CFB618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6034" y="2036224"/>
            <a:ext cx="4999932" cy="304920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8AD7A0B-2729-0B4E-704C-9B741C03F455}"/>
              </a:ext>
            </a:extLst>
          </p:cNvPr>
          <p:cNvSpPr txBox="1"/>
          <p:nvPr/>
        </p:nvSpPr>
        <p:spPr>
          <a:xfrm>
            <a:off x="4610887" y="6555508"/>
            <a:ext cx="35798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credit: Jure Leskovec, http://cs224w.stanford.edu</a:t>
            </a:r>
          </a:p>
        </p:txBody>
      </p:sp>
    </p:spTree>
    <p:extLst>
      <p:ext uri="{BB962C8B-B14F-4D97-AF65-F5344CB8AC3E}">
        <p14:creationId xmlns:p14="http://schemas.microsoft.com/office/powerpoint/2010/main" val="3913042858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5375D-3C38-EEA5-D470-1842328B1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KG completion in practice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0FD9AE-0476-40E4-C1BA-532E8CCA05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188720"/>
            <a:ext cx="9267738" cy="196977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There are numerous other methods for KG completion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Different KGs may have drastically different relation patterns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There is not a general method (yet) that works for all KGs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Try TransE for a quick analysis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Then use more complex (</a:t>
            </a:r>
            <a:r>
              <a:rPr lang="en-US" dirty="0" err="1"/>
              <a:t>TransR</a:t>
            </a:r>
            <a:r>
              <a:rPr lang="en-US" dirty="0"/>
              <a:t>, </a:t>
            </a:r>
            <a:r>
              <a:rPr lang="en-US" dirty="0" err="1"/>
              <a:t>ComplEX</a:t>
            </a:r>
            <a:r>
              <a:rPr lang="en-US" dirty="0"/>
              <a:t>, </a:t>
            </a:r>
            <a:r>
              <a:rPr lang="en-US" dirty="0" err="1"/>
              <a:t>RotateE</a:t>
            </a:r>
            <a:r>
              <a:rPr lang="en-US" dirty="0"/>
              <a:t>, …) </a:t>
            </a:r>
          </a:p>
        </p:txBody>
      </p:sp>
    </p:spTree>
    <p:extLst>
      <p:ext uri="{BB962C8B-B14F-4D97-AF65-F5344CB8AC3E}">
        <p14:creationId xmlns:p14="http://schemas.microsoft.com/office/powerpoint/2010/main" val="4072590094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 descr="Badge Question Mark outline">
            <a:extLst>
              <a:ext uri="{FF2B5EF4-FFF2-40B4-BE49-F238E27FC236}">
                <a16:creationId xmlns:a16="http://schemas.microsoft.com/office/drawing/2014/main" id="{26AD69CF-5B0C-EF5C-9D01-AACA48955F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98701" y="1431701"/>
            <a:ext cx="3994598" cy="3994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582550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4E765E-9B81-4A96-5FA6-4B5FFD6506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E26BE9-8CEE-7F45-5AB8-DA8FA3286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Relational graph convolutional networks (</a:t>
            </a:r>
            <a:r>
              <a:rPr lang="en-US" dirty="0" err="1"/>
              <a:t>RGCN</a:t>
            </a:r>
            <a:r>
              <a:rPr lang="en-US" dirty="0"/>
              <a:t>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273DC8-A955-1093-9FC0-5B21F9FACE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188720"/>
            <a:ext cx="10012680" cy="74174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Extend </a:t>
            </a:r>
            <a:r>
              <a:rPr lang="en-US" dirty="0" err="1"/>
              <a:t>GCN</a:t>
            </a:r>
            <a:r>
              <a:rPr lang="en-US" dirty="0"/>
              <a:t> to handle heterogeneous graphs with multiple relation types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Different neural networks for different relation types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3A40B2-44DF-95EE-F54B-CA262F6C4184}"/>
              </a:ext>
            </a:extLst>
          </p:cNvPr>
          <p:cNvSpPr txBox="1"/>
          <p:nvPr/>
        </p:nvSpPr>
        <p:spPr>
          <a:xfrm>
            <a:off x="4610887" y="6555508"/>
            <a:ext cx="35798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credit: Jure Leskovec, http://cs224w.stanford.edu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7C6DD7D-4291-6471-12C6-DE60FF3542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2895471"/>
            <a:ext cx="4450503" cy="2695027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9A148F79-62A2-63C8-A823-DBA72049096E}"/>
              </a:ext>
            </a:extLst>
          </p:cNvPr>
          <p:cNvGrpSpPr/>
          <p:nvPr/>
        </p:nvGrpSpPr>
        <p:grpSpPr>
          <a:xfrm>
            <a:off x="6166105" y="2924078"/>
            <a:ext cx="5492495" cy="2784246"/>
            <a:chOff x="6166105" y="2924078"/>
            <a:chExt cx="5492495" cy="278424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BF0B168-B1D1-08FF-D216-E4361B6617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66105" y="2924078"/>
              <a:ext cx="5492495" cy="2784246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AAB485A-35A3-730E-3A60-B3C54557024B}"/>
                </a:ext>
              </a:extLst>
            </p:cNvPr>
            <p:cNvSpPr/>
            <p:nvPr/>
          </p:nvSpPr>
          <p:spPr>
            <a:xfrm rot="19160718">
              <a:off x="7096686" y="3504859"/>
              <a:ext cx="1918358" cy="12856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6558554F-4E94-24C6-FE6B-C798A4317CAC}"/>
              </a:ext>
            </a:extLst>
          </p:cNvPr>
          <p:cNvSpPr txBox="1"/>
          <p:nvPr/>
        </p:nvSpPr>
        <p:spPr>
          <a:xfrm>
            <a:off x="8759952" y="5979884"/>
            <a:ext cx="32461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6">
                    <a:lumMod val="75000"/>
                    <a:lumOff val="25000"/>
                  </a:schemeClr>
                </a:solidFill>
              </a:rPr>
              <a:t>Distinct neural network for each relation type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3BC097F-C0B4-9C13-1311-F0478977BD45}"/>
              </a:ext>
            </a:extLst>
          </p:cNvPr>
          <p:cNvCxnSpPr>
            <a:cxnSpLocks/>
          </p:cNvCxnSpPr>
          <p:nvPr/>
        </p:nvCxnSpPr>
        <p:spPr>
          <a:xfrm flipV="1">
            <a:off x="10351008" y="5349240"/>
            <a:ext cx="384048" cy="621792"/>
          </a:xfrm>
          <a:prstGeom prst="straightConnector1">
            <a:avLst/>
          </a:prstGeom>
          <a:ln w="38100">
            <a:solidFill>
              <a:schemeClr val="accent6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A12BEE9-B68D-4206-8C8B-25E488860D53}"/>
              </a:ext>
            </a:extLst>
          </p:cNvPr>
          <p:cNvSpPr txBox="1"/>
          <p:nvPr/>
        </p:nvSpPr>
        <p:spPr>
          <a:xfrm>
            <a:off x="8016183" y="2319487"/>
            <a:ext cx="16184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6">
                    <a:lumMod val="75000"/>
                    <a:lumOff val="25000"/>
                  </a:schemeClr>
                </a:solidFill>
              </a:rPr>
              <a:t>Aggregation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F801AB3-AE66-A5E6-5976-FBC18024CB99}"/>
              </a:ext>
            </a:extLst>
          </p:cNvPr>
          <p:cNvCxnSpPr>
            <a:cxnSpLocks/>
            <a:stCxn id="12" idx="2"/>
          </p:cNvCxnSpPr>
          <p:nvPr/>
        </p:nvCxnSpPr>
        <p:spPr>
          <a:xfrm>
            <a:off x="8825427" y="2719597"/>
            <a:ext cx="903789" cy="489947"/>
          </a:xfrm>
          <a:prstGeom prst="straightConnector1">
            <a:avLst/>
          </a:prstGeom>
          <a:ln w="38100">
            <a:solidFill>
              <a:schemeClr val="accent6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F31BEEF-3E8D-A0CD-2E38-FA35ACF65929}"/>
              </a:ext>
            </a:extLst>
          </p:cNvPr>
          <p:cNvCxnSpPr>
            <a:cxnSpLocks/>
            <a:stCxn id="12" idx="2"/>
          </p:cNvCxnSpPr>
          <p:nvPr/>
        </p:nvCxnSpPr>
        <p:spPr>
          <a:xfrm flipH="1">
            <a:off x="7286303" y="2719597"/>
            <a:ext cx="1539124" cy="1532071"/>
          </a:xfrm>
          <a:prstGeom prst="straightConnector1">
            <a:avLst/>
          </a:prstGeom>
          <a:ln w="38100">
            <a:solidFill>
              <a:schemeClr val="accent6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5128235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60D5FA-E1CF-F89F-5747-8E143E6957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5F4FC-10A1-0BBA-C59E-0DE4B689F85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Knowledge graphs</a:t>
            </a:r>
          </a:p>
        </p:txBody>
      </p:sp>
    </p:spTree>
    <p:extLst>
      <p:ext uri="{BB962C8B-B14F-4D97-AF65-F5344CB8AC3E}">
        <p14:creationId xmlns:p14="http://schemas.microsoft.com/office/powerpoint/2010/main" val="3986191490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4A0CB-EF89-7684-5911-78BC2C791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Knowledge graphs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9F75F4-ED2E-B98E-DE93-DE6A1E648D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188720"/>
            <a:ext cx="6566483" cy="2225225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Heterogeneous graphs that represent entities, types, and relationships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Nodes are </a:t>
            </a:r>
            <a:r>
              <a:rPr lang="en-US" i="1" dirty="0">
                <a:solidFill>
                  <a:schemeClr val="accent6">
                    <a:lumMod val="75000"/>
                    <a:lumOff val="25000"/>
                  </a:schemeClr>
                </a:solidFill>
              </a:rPr>
              <a:t>entities</a:t>
            </a:r>
            <a:r>
              <a:rPr lang="en-US" i="1" dirty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Nodes are labeled with their </a:t>
            </a:r>
            <a:r>
              <a:rPr lang="en-US" dirty="0">
                <a:solidFill>
                  <a:schemeClr val="accent6">
                    <a:lumMod val="75000"/>
                    <a:lumOff val="25000"/>
                  </a:schemeClr>
                </a:solidFill>
              </a:rPr>
              <a:t>types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Edges between nodes indicate specific </a:t>
            </a:r>
            <a:r>
              <a:rPr lang="en-US" dirty="0">
                <a:solidFill>
                  <a:schemeClr val="accent6">
                    <a:lumMod val="75000"/>
                    <a:lumOff val="25000"/>
                  </a:schemeClr>
                </a:solidFill>
              </a:rPr>
              <a:t>relationships</a:t>
            </a:r>
            <a:r>
              <a:rPr lang="en-US" dirty="0"/>
              <a:t> between entities, often </a:t>
            </a:r>
            <a:r>
              <a:rPr lang="en-US" dirty="0">
                <a:solidFill>
                  <a:schemeClr val="accent6">
                    <a:lumMod val="75000"/>
                    <a:lumOff val="25000"/>
                  </a:schemeClr>
                </a:solidFill>
              </a:rPr>
              <a:t>directional</a:t>
            </a:r>
            <a:r>
              <a:rPr lang="en-US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F87D21-FFDC-BADC-B2B3-7FE5836DA9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7612" y="1083278"/>
            <a:ext cx="3886200" cy="47879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266029D-6114-25CE-249F-7ECC538B62DD}"/>
              </a:ext>
            </a:extLst>
          </p:cNvPr>
          <p:cNvSpPr txBox="1"/>
          <p:nvPr/>
        </p:nvSpPr>
        <p:spPr>
          <a:xfrm>
            <a:off x="4610887" y="6555508"/>
            <a:ext cx="35798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credit: Jure Leskovec, http://cs224w.stanford.edu</a:t>
            </a:r>
          </a:p>
        </p:txBody>
      </p:sp>
    </p:spTree>
    <p:extLst>
      <p:ext uri="{BB962C8B-B14F-4D97-AF65-F5344CB8AC3E}">
        <p14:creationId xmlns:p14="http://schemas.microsoft.com/office/powerpoint/2010/main" val="3889885101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5CE01-6FBB-5F0C-44AF-720E1FE7A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Bibliographic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8C61BD-5FAA-8CA6-BDB7-0607A57A0A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2999" y="1188720"/>
            <a:ext cx="8923789" cy="107414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Node types: paper, title, author, conference, year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Relation types: </a:t>
            </a:r>
            <a:r>
              <a:rPr lang="en-US" dirty="0" err="1"/>
              <a:t>pubWhere</a:t>
            </a:r>
            <a:r>
              <a:rPr lang="en-US" dirty="0"/>
              <a:t>, </a:t>
            </a:r>
            <a:r>
              <a:rPr lang="en-US" dirty="0" err="1"/>
              <a:t>pubYear</a:t>
            </a:r>
            <a:r>
              <a:rPr lang="en-US" dirty="0"/>
              <a:t>, </a:t>
            </a:r>
            <a:r>
              <a:rPr lang="en-US" dirty="0" err="1"/>
              <a:t>hasTitle</a:t>
            </a:r>
            <a:r>
              <a:rPr lang="en-US" dirty="0"/>
              <a:t>, </a:t>
            </a:r>
            <a:r>
              <a:rPr lang="en-US" dirty="0" err="1"/>
              <a:t>hasAuthor</a:t>
            </a:r>
            <a:r>
              <a:rPr lang="en-US" dirty="0"/>
              <a:t>, cite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3D0219-9E29-ADAE-8345-B588D21D58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9500" y="2433320"/>
            <a:ext cx="7493000" cy="3784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7997F64-E045-CD2F-94D6-8049DCDACC98}"/>
              </a:ext>
            </a:extLst>
          </p:cNvPr>
          <p:cNvSpPr txBox="1"/>
          <p:nvPr/>
        </p:nvSpPr>
        <p:spPr>
          <a:xfrm>
            <a:off x="4610887" y="6555508"/>
            <a:ext cx="35798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credit: Jure Leskovec, http://cs224w.stanford.edu</a:t>
            </a:r>
          </a:p>
        </p:txBody>
      </p:sp>
    </p:spTree>
    <p:extLst>
      <p:ext uri="{BB962C8B-B14F-4D97-AF65-F5344CB8AC3E}">
        <p14:creationId xmlns:p14="http://schemas.microsoft.com/office/powerpoint/2010/main" val="733419139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278BAD-02E3-7E47-95BA-AFC0990DAD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Biomedical knowledge graphs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0391A6-639F-D4C5-5864-42142095D4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188720"/>
            <a:ext cx="8546284" cy="74174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Node types: drugs, biological pathways, diseases, …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Relation types: associated, interacts, …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177C78-4332-5E12-67A5-623474D277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4286" y="2595880"/>
            <a:ext cx="3860800" cy="3073400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DDC34374-B325-E327-ACDC-36CBBF0DD550}"/>
              </a:ext>
            </a:extLst>
          </p:cNvPr>
          <p:cNvGrpSpPr/>
          <p:nvPr/>
        </p:nvGrpSpPr>
        <p:grpSpPr>
          <a:xfrm>
            <a:off x="5327009" y="2507201"/>
            <a:ext cx="6420957" cy="2984500"/>
            <a:chOff x="5327009" y="2507201"/>
            <a:chExt cx="6420957" cy="29845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66902B9-0704-3E18-F1BD-9E72C4BA8D2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73700" y="2507201"/>
              <a:ext cx="6184900" cy="2984500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82D5F5C-1115-4022-A653-99A9BEC27860}"/>
                </a:ext>
              </a:extLst>
            </p:cNvPr>
            <p:cNvSpPr/>
            <p:nvPr/>
          </p:nvSpPr>
          <p:spPr>
            <a:xfrm>
              <a:off x="5327009" y="4420998"/>
              <a:ext cx="285226" cy="15100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593055C-D6C4-BAAD-885A-86FDB5333D4A}"/>
                </a:ext>
              </a:extLst>
            </p:cNvPr>
            <p:cNvSpPr/>
            <p:nvPr/>
          </p:nvSpPr>
          <p:spPr>
            <a:xfrm>
              <a:off x="11462740" y="3541552"/>
              <a:ext cx="285226" cy="15100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94857652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2_Office Theme">
  <a:themeElements>
    <a:clrScheme name="Custom 7">
      <a:dk1>
        <a:srgbClr val="000000"/>
      </a:dk1>
      <a:lt1>
        <a:srgbClr val="FFFFFF"/>
      </a:lt1>
      <a:dk2>
        <a:srgbClr val="2E1A47"/>
      </a:dk2>
      <a:lt2>
        <a:srgbClr val="E7E6E6"/>
      </a:lt2>
      <a:accent1>
        <a:srgbClr val="512C80"/>
      </a:accent1>
      <a:accent2>
        <a:srgbClr val="F56600"/>
      </a:accent2>
      <a:accent3>
        <a:srgbClr val="C8C9C7"/>
      </a:accent3>
      <a:accent4>
        <a:srgbClr val="EFDBB2"/>
      </a:accent4>
      <a:accent5>
        <a:srgbClr val="005EB8"/>
      </a:accent5>
      <a:accent6>
        <a:srgbClr val="00205B"/>
      </a:accent6>
      <a:hlink>
        <a:srgbClr val="546123"/>
      </a:hlink>
      <a:folHlink>
        <a:srgbClr val="B94700"/>
      </a:folHlink>
    </a:clrScheme>
    <a:fontScheme name="Franklin Gothic">
      <a:majorFont>
        <a:latin typeface="Franklin Gothic Medium" panose="020B0603020102020204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CAS Powerpoint Template" id="{C0619ED3-21A2-DA46-9E85-1B86BAB06AB9}" vid="{C74B8FD6-A1B8-A648-882A-575C04AA8BA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2fb62381-eca6-449a-b2cc-44a3e4eac3e3">
      <UserInfo>
        <DisplayName>SharingLinks.89eaa434-f4b5-46c4-8af8-60a16ee04f88.OrganizationEdit.45543251-36fc-4f4c-a3dc-f60e55206d63</DisplayName>
        <AccountId>19</AccountId>
        <AccountType/>
      </UserInfo>
      <UserInfo>
        <DisplayName>Mitch Shue</DisplayName>
        <AccountId>1503</AccountId>
        <AccountType/>
      </UserInfo>
    </SharedWithUsers>
    <Photo xmlns="3259dfc5-faeb-4e0d-9afa-7806f649d77a" xsi:nil="true"/>
    <TaxCatchAll xmlns="2fb62381-eca6-449a-b2cc-44a3e4eac3e3" xsi:nil="true"/>
    <lcf76f155ced4ddcb4097134ff3c332f xmlns="3259dfc5-faeb-4e0d-9afa-7806f649d77a">
      <Terms xmlns="http://schemas.microsoft.com/office/infopath/2007/PartnerControls"/>
    </lcf76f155ced4ddcb4097134ff3c332f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E23C5BBDF2F7C4594F533557ABE7A91" ma:contentTypeVersion="18" ma:contentTypeDescription="Create a new document." ma:contentTypeScope="" ma:versionID="9f41ac8d9451d42ca93d8a4dd37cda4b">
  <xsd:schema xmlns:xsd="http://www.w3.org/2001/XMLSchema" xmlns:xs="http://www.w3.org/2001/XMLSchema" xmlns:p="http://schemas.microsoft.com/office/2006/metadata/properties" xmlns:ns2="3259dfc5-faeb-4e0d-9afa-7806f649d77a" xmlns:ns3="2fb62381-eca6-449a-b2cc-44a3e4eac3e3" targetNamespace="http://schemas.microsoft.com/office/2006/metadata/properties" ma:root="true" ma:fieldsID="b196a2bf1173825d1dc7f61f90269136" ns2:_="" ns3:_="">
    <xsd:import namespace="3259dfc5-faeb-4e0d-9afa-7806f649d77a"/>
    <xsd:import namespace="2fb62381-eca6-449a-b2cc-44a3e4eac3e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Location" minOccurs="0"/>
                <xsd:element ref="ns2:MediaServiceOCR" minOccurs="0"/>
                <xsd:element ref="ns3:SharedWithUsers" minOccurs="0"/>
                <xsd:element ref="ns3:SharedWithDetails" minOccurs="0"/>
                <xsd:element ref="ns2:MediaServiceEventHashCode" minOccurs="0"/>
                <xsd:element ref="ns2:MediaServiceGenerationTime" minOccurs="0"/>
                <xsd:element ref="ns2:MediaServiceAutoKeyPoints" minOccurs="0"/>
                <xsd:element ref="ns2:MediaServiceKeyPoints" minOccurs="0"/>
                <xsd:element ref="ns2:MediaLengthInSeconds" minOccurs="0"/>
                <xsd:element ref="ns2:Photo" minOccurs="0"/>
                <xsd:element ref="ns2:lcf76f155ced4ddcb4097134ff3c332f" minOccurs="0"/>
                <xsd:element ref="ns3:TaxCatchAll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59dfc5-faeb-4e0d-9afa-7806f649d77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1" nillable="true" ma:displayName="MediaServiceAutoTags" ma:description="" ma:internalName="MediaServiceAutoTags" ma:readOnly="true">
      <xsd:simpleType>
        <xsd:restriction base="dms:Text"/>
      </xsd:simpleType>
    </xsd:element>
    <xsd:element name="MediaServiceLocation" ma:index="12" nillable="true" ma:displayName="MediaServiceLocation" ma:description="" ma:internalName="MediaServiceLocation" ma:readOnly="true">
      <xsd:simpleType>
        <xsd:restriction base="dms:Text"/>
      </xsd:simpleType>
    </xsd:element>
    <xsd:element name="MediaServiceOCR" ma:index="13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Photo" ma:index="21" nillable="true" ma:displayName="Photo" ma:format="Thumbnail" ma:internalName="Photo">
      <xsd:simpleType>
        <xsd:restriction base="dms:Unknown"/>
      </xsd:simpleType>
    </xsd:element>
    <xsd:element name="lcf76f155ced4ddcb4097134ff3c332f" ma:index="23" nillable="true" ma:taxonomy="true" ma:internalName="lcf76f155ced4ddcb4097134ff3c332f" ma:taxonomyFieldName="MediaServiceImageTags" ma:displayName="Image Tags" ma:readOnly="false" ma:fieldId="{5cf76f15-5ced-4ddc-b409-7134ff3c332f}" ma:taxonomyMulti="true" ma:sspId="8e6246e5-a6e5-4eb2-9fa7-36466991193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5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fb62381-eca6-449a-b2cc-44a3e4eac3e3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4" nillable="true" ma:displayName="Taxonomy Catch All Column" ma:hidden="true" ma:list="{2b919d74-c728-4068-8130-1c138d5f5ddb}" ma:internalName="TaxCatchAll" ma:showField="CatchAllData" ma:web="2fb62381-eca6-449a-b2cc-44a3e4eac3e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6AD31D9-84FD-44E0-B0A9-07C52291107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0DF18DC-19D2-4B61-9808-9EAE5A92072B}">
  <ds:schemaRefs>
    <ds:schemaRef ds:uri="http://www.w3.org/XML/1998/namespace"/>
    <ds:schemaRef ds:uri="http://schemas.microsoft.com/office/2006/metadata/properties"/>
    <ds:schemaRef ds:uri="http://schemas.openxmlformats.org/package/2006/metadata/core-properties"/>
    <ds:schemaRef ds:uri="http://schemas.microsoft.com/office/infopath/2007/PartnerControls"/>
    <ds:schemaRef ds:uri="http://purl.org/dc/elements/1.1/"/>
    <ds:schemaRef ds:uri="http://purl.org/dc/dcmitype/"/>
    <ds:schemaRef ds:uri="http://schemas.microsoft.com/office/2006/documentManagement/types"/>
    <ds:schemaRef ds:uri="2fb62381-eca6-449a-b2cc-44a3e4eac3e3"/>
    <ds:schemaRef ds:uri="3259dfc5-faeb-4e0d-9afa-7806f649d77a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3A5063CF-356B-4DD9-B6A6-8BACDCB7F3B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259dfc5-faeb-4e0d-9afa-7806f649d77a"/>
    <ds:schemaRef ds:uri="2fb62381-eca6-449a-b2cc-44a3e4eac3e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CECAS Powerpoint Template</Template>
  <TotalTime>6104</TotalTime>
  <Words>2386</Words>
  <Application>Microsoft Macintosh PowerPoint</Application>
  <PresentationFormat>Widescreen</PresentationFormat>
  <Paragraphs>248</Paragraphs>
  <Slides>41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50" baseType="lpstr">
      <vt:lpstr>Arial</vt:lpstr>
      <vt:lpstr>Calibri</vt:lpstr>
      <vt:lpstr>Cambria Math</vt:lpstr>
      <vt:lpstr>Franklin Gothic Book</vt:lpstr>
      <vt:lpstr>Franklin Gothic Medium</vt:lpstr>
      <vt:lpstr>Sabon Next LT</vt:lpstr>
      <vt:lpstr>System Font Regular</vt:lpstr>
      <vt:lpstr>Wingdings</vt:lpstr>
      <vt:lpstr>2_Office Theme</vt:lpstr>
      <vt:lpstr>Knowledge graphs</vt:lpstr>
      <vt:lpstr>Overview</vt:lpstr>
      <vt:lpstr>Recap</vt:lpstr>
      <vt:lpstr>Heterogeneous graphs</vt:lpstr>
      <vt:lpstr>Relational graph convolutional networks (RGCN) </vt:lpstr>
      <vt:lpstr>Knowledge graphs</vt:lpstr>
      <vt:lpstr>Knowledge graphs</vt:lpstr>
      <vt:lpstr>Bibliographic networks</vt:lpstr>
      <vt:lpstr>Biomedical knowledge graphs</vt:lpstr>
      <vt:lpstr>More knowledge graphs </vt:lpstr>
      <vt:lpstr>Publicly available knowledge graphs</vt:lpstr>
      <vt:lpstr>Applications of knowledge graphs</vt:lpstr>
      <vt:lpstr>Common characteristics of modern knowledge graphs</vt:lpstr>
      <vt:lpstr>Knowledge graph completion</vt:lpstr>
      <vt:lpstr>Knowledge graph (KG) completion task</vt:lpstr>
      <vt:lpstr>Knowledge graph (KG) completion task</vt:lpstr>
      <vt:lpstr>Transductive methods for KG completion</vt:lpstr>
      <vt:lpstr>Knowledge graph (KG) completion task</vt:lpstr>
      <vt:lpstr>TransE method</vt:lpstr>
      <vt:lpstr>Trans(lation) Embedding (TransE)</vt:lpstr>
      <vt:lpstr>TransE learning algorithm</vt:lpstr>
      <vt:lpstr>TransE antisymmetric relations</vt:lpstr>
      <vt:lpstr>TransE inverse relations</vt:lpstr>
      <vt:lpstr>TransE composition relations</vt:lpstr>
      <vt:lpstr>TransE symmetric relations</vt:lpstr>
      <vt:lpstr>TransE 1-to-N relations</vt:lpstr>
      <vt:lpstr>KG Completion Models</vt:lpstr>
      <vt:lpstr>TransR method</vt:lpstr>
      <vt:lpstr>TransR</vt:lpstr>
      <vt:lpstr>TransR</vt:lpstr>
      <vt:lpstr>TransR antisymmetric relations</vt:lpstr>
      <vt:lpstr>TransR inverse relations</vt:lpstr>
      <vt:lpstr>TransR and matrix null space</vt:lpstr>
      <vt:lpstr>TransR symmetric relations</vt:lpstr>
      <vt:lpstr>TransR 1-to-N relations</vt:lpstr>
      <vt:lpstr>TransR composition relations</vt:lpstr>
      <vt:lpstr>TransR composition relations</vt:lpstr>
      <vt:lpstr>TransR composition relations</vt:lpstr>
      <vt:lpstr>KG Completion Models</vt:lpstr>
      <vt:lpstr>KG completion in practice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Aaron Masino</dc:creator>
  <cp:lastModifiedBy>Aaron J Masino</cp:lastModifiedBy>
  <cp:revision>4</cp:revision>
  <dcterms:created xsi:type="dcterms:W3CDTF">2023-12-06T23:09:56Z</dcterms:created>
  <dcterms:modified xsi:type="dcterms:W3CDTF">2025-10-27T21:08:56Z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0x0101003E23C5BBDF2F7C4594F533557ABE7A91</vt:lpwstr>
  </property>
  <property fmtid="{D5CDD505-2E9C-101B-9397-08002B2CF9AE}" pid="3" name="MediaServiceImageTags">
    <vt:lpwstr/>
  </property>
</Properties>
</file>